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Copyright©2018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37">
            <a:extLst>
              <a:ext uri="{FF2B5EF4-FFF2-40B4-BE49-F238E27FC236}">
                <a16:creationId xmlns:a16="http://schemas.microsoft.com/office/drawing/2014/main" id="{B7B9150D-4AA8-44C1-9923-126C9E911E31}"/>
              </a:ext>
            </a:extLst>
          </p:cNvPr>
          <p:cNvSpPr>
            <a:spLocks noEditPoints="1"/>
          </p:cNvSpPr>
          <p:nvPr/>
        </p:nvSpPr>
        <p:spPr bwMode="auto">
          <a:xfrm>
            <a:off x="853139" y="787463"/>
            <a:ext cx="747061" cy="1660136"/>
          </a:xfrm>
          <a:custGeom>
            <a:avLst/>
            <a:gdLst>
              <a:gd name="T0" fmla="*/ 226 w 414"/>
              <a:gd name="T1" fmla="*/ 2 h 920"/>
              <a:gd name="T2" fmla="*/ 193 w 414"/>
              <a:gd name="T3" fmla="*/ 1 h 920"/>
              <a:gd name="T4" fmla="*/ 171 w 414"/>
              <a:gd name="T5" fmla="*/ 13 h 920"/>
              <a:gd name="T6" fmla="*/ 145 w 414"/>
              <a:gd name="T7" fmla="*/ 41 h 920"/>
              <a:gd name="T8" fmla="*/ 92 w 414"/>
              <a:gd name="T9" fmla="*/ 66 h 920"/>
              <a:gd name="T10" fmla="*/ 70 w 414"/>
              <a:gd name="T11" fmla="*/ 88 h 920"/>
              <a:gd name="T12" fmla="*/ 20 w 414"/>
              <a:gd name="T13" fmla="*/ 136 h 920"/>
              <a:gd name="T14" fmla="*/ 1 w 414"/>
              <a:gd name="T15" fmla="*/ 170 h 920"/>
              <a:gd name="T16" fmla="*/ 3 w 414"/>
              <a:gd name="T17" fmla="*/ 271 h 920"/>
              <a:gd name="T18" fmla="*/ 18 w 414"/>
              <a:gd name="T19" fmla="*/ 327 h 920"/>
              <a:gd name="T20" fmla="*/ 12 w 414"/>
              <a:gd name="T21" fmla="*/ 423 h 920"/>
              <a:gd name="T22" fmla="*/ 27 w 414"/>
              <a:gd name="T23" fmla="*/ 435 h 920"/>
              <a:gd name="T24" fmla="*/ 40 w 414"/>
              <a:gd name="T25" fmla="*/ 508 h 920"/>
              <a:gd name="T26" fmla="*/ 56 w 414"/>
              <a:gd name="T27" fmla="*/ 574 h 920"/>
              <a:gd name="T28" fmla="*/ 55 w 414"/>
              <a:gd name="T29" fmla="*/ 622 h 920"/>
              <a:gd name="T30" fmla="*/ 56 w 414"/>
              <a:gd name="T31" fmla="*/ 702 h 920"/>
              <a:gd name="T32" fmla="*/ 61 w 414"/>
              <a:gd name="T33" fmla="*/ 789 h 920"/>
              <a:gd name="T34" fmla="*/ 74 w 414"/>
              <a:gd name="T35" fmla="*/ 801 h 920"/>
              <a:gd name="T36" fmla="*/ 80 w 414"/>
              <a:gd name="T37" fmla="*/ 843 h 920"/>
              <a:gd name="T38" fmla="*/ 76 w 414"/>
              <a:gd name="T39" fmla="*/ 849 h 920"/>
              <a:gd name="T40" fmla="*/ 74 w 414"/>
              <a:gd name="T41" fmla="*/ 868 h 920"/>
              <a:gd name="T42" fmla="*/ 76 w 414"/>
              <a:gd name="T43" fmla="*/ 891 h 920"/>
              <a:gd name="T44" fmla="*/ 115 w 414"/>
              <a:gd name="T45" fmla="*/ 904 h 920"/>
              <a:gd name="T46" fmla="*/ 128 w 414"/>
              <a:gd name="T47" fmla="*/ 915 h 920"/>
              <a:gd name="T48" fmla="*/ 140 w 414"/>
              <a:gd name="T49" fmla="*/ 913 h 920"/>
              <a:gd name="T50" fmla="*/ 221 w 414"/>
              <a:gd name="T51" fmla="*/ 910 h 920"/>
              <a:gd name="T52" fmla="*/ 228 w 414"/>
              <a:gd name="T53" fmla="*/ 920 h 920"/>
              <a:gd name="T54" fmla="*/ 246 w 414"/>
              <a:gd name="T55" fmla="*/ 919 h 920"/>
              <a:gd name="T56" fmla="*/ 308 w 414"/>
              <a:gd name="T57" fmla="*/ 914 h 920"/>
              <a:gd name="T58" fmla="*/ 320 w 414"/>
              <a:gd name="T59" fmla="*/ 916 h 920"/>
              <a:gd name="T60" fmla="*/ 328 w 414"/>
              <a:gd name="T61" fmla="*/ 912 h 920"/>
              <a:gd name="T62" fmla="*/ 337 w 414"/>
              <a:gd name="T63" fmla="*/ 908 h 920"/>
              <a:gd name="T64" fmla="*/ 343 w 414"/>
              <a:gd name="T65" fmla="*/ 898 h 920"/>
              <a:gd name="T66" fmla="*/ 402 w 414"/>
              <a:gd name="T67" fmla="*/ 891 h 920"/>
              <a:gd name="T68" fmla="*/ 414 w 414"/>
              <a:gd name="T69" fmla="*/ 884 h 920"/>
              <a:gd name="T70" fmla="*/ 411 w 414"/>
              <a:gd name="T71" fmla="*/ 875 h 920"/>
              <a:gd name="T72" fmla="*/ 390 w 414"/>
              <a:gd name="T73" fmla="*/ 862 h 920"/>
              <a:gd name="T74" fmla="*/ 374 w 414"/>
              <a:gd name="T75" fmla="*/ 856 h 920"/>
              <a:gd name="T76" fmla="*/ 356 w 414"/>
              <a:gd name="T77" fmla="*/ 832 h 920"/>
              <a:gd name="T78" fmla="*/ 332 w 414"/>
              <a:gd name="T79" fmla="*/ 605 h 920"/>
              <a:gd name="T80" fmla="*/ 303 w 414"/>
              <a:gd name="T81" fmla="*/ 582 h 920"/>
              <a:gd name="T82" fmla="*/ 316 w 414"/>
              <a:gd name="T83" fmla="*/ 445 h 920"/>
              <a:gd name="T84" fmla="*/ 296 w 414"/>
              <a:gd name="T85" fmla="*/ 439 h 920"/>
              <a:gd name="T86" fmla="*/ 293 w 414"/>
              <a:gd name="T87" fmla="*/ 300 h 920"/>
              <a:gd name="T88" fmla="*/ 286 w 414"/>
              <a:gd name="T89" fmla="*/ 294 h 920"/>
              <a:gd name="T90" fmla="*/ 272 w 414"/>
              <a:gd name="T91" fmla="*/ 233 h 920"/>
              <a:gd name="T92" fmla="*/ 234 w 414"/>
              <a:gd name="T93" fmla="*/ 153 h 920"/>
              <a:gd name="T94" fmla="*/ 229 w 414"/>
              <a:gd name="T95" fmla="*/ 127 h 920"/>
              <a:gd name="T96" fmla="*/ 247 w 414"/>
              <a:gd name="T97" fmla="*/ 109 h 920"/>
              <a:gd name="T98" fmla="*/ 256 w 414"/>
              <a:gd name="T99" fmla="*/ 80 h 920"/>
              <a:gd name="T100" fmla="*/ 257 w 414"/>
              <a:gd name="T101" fmla="*/ 41 h 920"/>
              <a:gd name="T102" fmla="*/ 250 w 414"/>
              <a:gd name="T103" fmla="*/ 21 h 920"/>
              <a:gd name="T104" fmla="*/ 284 w 414"/>
              <a:gd name="T105" fmla="*/ 580 h 920"/>
              <a:gd name="T106" fmla="*/ 233 w 414"/>
              <a:gd name="T107" fmla="*/ 455 h 920"/>
              <a:gd name="T108" fmla="*/ 243 w 414"/>
              <a:gd name="T109" fmla="*/ 450 h 920"/>
              <a:gd name="T110" fmla="*/ 251 w 414"/>
              <a:gd name="T111" fmla="*/ 453 h 920"/>
              <a:gd name="T112" fmla="*/ 263 w 414"/>
              <a:gd name="T113" fmla="*/ 449 h 920"/>
              <a:gd name="T114" fmla="*/ 284 w 414"/>
              <a:gd name="T115" fmla="*/ 432 h 920"/>
              <a:gd name="T116" fmla="*/ 237 w 414"/>
              <a:gd name="T117" fmla="*/ 363 h 920"/>
              <a:gd name="T118" fmla="*/ 250 w 414"/>
              <a:gd name="T119" fmla="*/ 368 h 920"/>
              <a:gd name="T120" fmla="*/ 263 w 414"/>
              <a:gd name="T121" fmla="*/ 361 h 920"/>
              <a:gd name="T122" fmla="*/ 279 w 414"/>
              <a:gd name="T123" fmla="*/ 336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4" h="920">
                <a:moveTo>
                  <a:pt x="237" y="7"/>
                </a:moveTo>
                <a:lnTo>
                  <a:pt x="237" y="7"/>
                </a:lnTo>
                <a:lnTo>
                  <a:pt x="233" y="6"/>
                </a:lnTo>
                <a:lnTo>
                  <a:pt x="226" y="2"/>
                </a:lnTo>
                <a:lnTo>
                  <a:pt x="220" y="1"/>
                </a:lnTo>
                <a:lnTo>
                  <a:pt x="212" y="0"/>
                </a:lnTo>
                <a:lnTo>
                  <a:pt x="203" y="0"/>
                </a:lnTo>
                <a:lnTo>
                  <a:pt x="193" y="1"/>
                </a:lnTo>
                <a:lnTo>
                  <a:pt x="193" y="1"/>
                </a:lnTo>
                <a:lnTo>
                  <a:pt x="185" y="4"/>
                </a:lnTo>
                <a:lnTo>
                  <a:pt x="177" y="7"/>
                </a:lnTo>
                <a:lnTo>
                  <a:pt x="171" y="13"/>
                </a:lnTo>
                <a:lnTo>
                  <a:pt x="165" y="21"/>
                </a:lnTo>
                <a:lnTo>
                  <a:pt x="159" y="27"/>
                </a:lnTo>
                <a:lnTo>
                  <a:pt x="153" y="34"/>
                </a:lnTo>
                <a:lnTo>
                  <a:pt x="145" y="41"/>
                </a:lnTo>
                <a:lnTo>
                  <a:pt x="134" y="47"/>
                </a:lnTo>
                <a:lnTo>
                  <a:pt x="134" y="47"/>
                </a:lnTo>
                <a:lnTo>
                  <a:pt x="112" y="57"/>
                </a:lnTo>
                <a:lnTo>
                  <a:pt x="92" y="66"/>
                </a:lnTo>
                <a:lnTo>
                  <a:pt x="85" y="72"/>
                </a:lnTo>
                <a:lnTo>
                  <a:pt x="77" y="77"/>
                </a:lnTo>
                <a:lnTo>
                  <a:pt x="73" y="82"/>
                </a:lnTo>
                <a:lnTo>
                  <a:pt x="70" y="88"/>
                </a:lnTo>
                <a:lnTo>
                  <a:pt x="70" y="88"/>
                </a:lnTo>
                <a:lnTo>
                  <a:pt x="65" y="112"/>
                </a:lnTo>
                <a:lnTo>
                  <a:pt x="20" y="136"/>
                </a:lnTo>
                <a:lnTo>
                  <a:pt x="20" y="136"/>
                </a:lnTo>
                <a:lnTo>
                  <a:pt x="11" y="152"/>
                </a:lnTo>
                <a:lnTo>
                  <a:pt x="5" y="163"/>
                </a:lnTo>
                <a:lnTo>
                  <a:pt x="1" y="170"/>
                </a:lnTo>
                <a:lnTo>
                  <a:pt x="1" y="170"/>
                </a:lnTo>
                <a:lnTo>
                  <a:pt x="1" y="216"/>
                </a:lnTo>
                <a:lnTo>
                  <a:pt x="0" y="259"/>
                </a:lnTo>
                <a:lnTo>
                  <a:pt x="0" y="259"/>
                </a:lnTo>
                <a:lnTo>
                  <a:pt x="3" y="271"/>
                </a:lnTo>
                <a:lnTo>
                  <a:pt x="9" y="293"/>
                </a:lnTo>
                <a:lnTo>
                  <a:pt x="16" y="315"/>
                </a:lnTo>
                <a:lnTo>
                  <a:pt x="18" y="327"/>
                </a:lnTo>
                <a:lnTo>
                  <a:pt x="18" y="327"/>
                </a:lnTo>
                <a:lnTo>
                  <a:pt x="14" y="376"/>
                </a:lnTo>
                <a:lnTo>
                  <a:pt x="11" y="409"/>
                </a:lnTo>
                <a:lnTo>
                  <a:pt x="11" y="421"/>
                </a:lnTo>
                <a:lnTo>
                  <a:pt x="12" y="423"/>
                </a:lnTo>
                <a:lnTo>
                  <a:pt x="14" y="426"/>
                </a:lnTo>
                <a:lnTo>
                  <a:pt x="14" y="426"/>
                </a:lnTo>
                <a:lnTo>
                  <a:pt x="23" y="432"/>
                </a:lnTo>
                <a:lnTo>
                  <a:pt x="27" y="435"/>
                </a:lnTo>
                <a:lnTo>
                  <a:pt x="27" y="435"/>
                </a:lnTo>
                <a:lnTo>
                  <a:pt x="29" y="461"/>
                </a:lnTo>
                <a:lnTo>
                  <a:pt x="34" y="484"/>
                </a:lnTo>
                <a:lnTo>
                  <a:pt x="40" y="508"/>
                </a:lnTo>
                <a:lnTo>
                  <a:pt x="40" y="508"/>
                </a:lnTo>
                <a:lnTo>
                  <a:pt x="51" y="546"/>
                </a:lnTo>
                <a:lnTo>
                  <a:pt x="55" y="562"/>
                </a:lnTo>
                <a:lnTo>
                  <a:pt x="56" y="574"/>
                </a:lnTo>
                <a:lnTo>
                  <a:pt x="56" y="574"/>
                </a:lnTo>
                <a:lnTo>
                  <a:pt x="56" y="602"/>
                </a:lnTo>
                <a:lnTo>
                  <a:pt x="56" y="614"/>
                </a:lnTo>
                <a:lnTo>
                  <a:pt x="55" y="622"/>
                </a:lnTo>
                <a:lnTo>
                  <a:pt x="55" y="622"/>
                </a:lnTo>
                <a:lnTo>
                  <a:pt x="53" y="631"/>
                </a:lnTo>
                <a:lnTo>
                  <a:pt x="55" y="649"/>
                </a:lnTo>
                <a:lnTo>
                  <a:pt x="56" y="702"/>
                </a:lnTo>
                <a:lnTo>
                  <a:pt x="57" y="756"/>
                </a:lnTo>
                <a:lnTo>
                  <a:pt x="59" y="785"/>
                </a:lnTo>
                <a:lnTo>
                  <a:pt x="59" y="785"/>
                </a:lnTo>
                <a:lnTo>
                  <a:pt x="61" y="789"/>
                </a:lnTo>
                <a:lnTo>
                  <a:pt x="62" y="791"/>
                </a:lnTo>
                <a:lnTo>
                  <a:pt x="68" y="797"/>
                </a:lnTo>
                <a:lnTo>
                  <a:pt x="71" y="799"/>
                </a:lnTo>
                <a:lnTo>
                  <a:pt x="74" y="801"/>
                </a:lnTo>
                <a:lnTo>
                  <a:pt x="82" y="797"/>
                </a:lnTo>
                <a:lnTo>
                  <a:pt x="86" y="842"/>
                </a:lnTo>
                <a:lnTo>
                  <a:pt x="86" y="842"/>
                </a:lnTo>
                <a:lnTo>
                  <a:pt x="80" y="843"/>
                </a:lnTo>
                <a:lnTo>
                  <a:pt x="77" y="845"/>
                </a:lnTo>
                <a:lnTo>
                  <a:pt x="76" y="846"/>
                </a:lnTo>
                <a:lnTo>
                  <a:pt x="76" y="849"/>
                </a:lnTo>
                <a:lnTo>
                  <a:pt x="76" y="849"/>
                </a:lnTo>
                <a:lnTo>
                  <a:pt x="75" y="852"/>
                </a:lnTo>
                <a:lnTo>
                  <a:pt x="75" y="856"/>
                </a:lnTo>
                <a:lnTo>
                  <a:pt x="74" y="868"/>
                </a:lnTo>
                <a:lnTo>
                  <a:pt x="74" y="868"/>
                </a:lnTo>
                <a:lnTo>
                  <a:pt x="74" y="883"/>
                </a:lnTo>
                <a:lnTo>
                  <a:pt x="74" y="889"/>
                </a:lnTo>
                <a:lnTo>
                  <a:pt x="75" y="890"/>
                </a:lnTo>
                <a:lnTo>
                  <a:pt x="76" y="891"/>
                </a:lnTo>
                <a:lnTo>
                  <a:pt x="76" y="891"/>
                </a:lnTo>
                <a:lnTo>
                  <a:pt x="106" y="892"/>
                </a:lnTo>
                <a:lnTo>
                  <a:pt x="106" y="901"/>
                </a:lnTo>
                <a:lnTo>
                  <a:pt x="115" y="904"/>
                </a:lnTo>
                <a:lnTo>
                  <a:pt x="115" y="910"/>
                </a:lnTo>
                <a:lnTo>
                  <a:pt x="118" y="914"/>
                </a:lnTo>
                <a:lnTo>
                  <a:pt x="118" y="914"/>
                </a:lnTo>
                <a:lnTo>
                  <a:pt x="128" y="915"/>
                </a:lnTo>
                <a:lnTo>
                  <a:pt x="135" y="914"/>
                </a:lnTo>
                <a:lnTo>
                  <a:pt x="138" y="914"/>
                </a:lnTo>
                <a:lnTo>
                  <a:pt x="140" y="913"/>
                </a:lnTo>
                <a:lnTo>
                  <a:pt x="140" y="913"/>
                </a:lnTo>
                <a:lnTo>
                  <a:pt x="144" y="908"/>
                </a:lnTo>
                <a:lnTo>
                  <a:pt x="145" y="908"/>
                </a:lnTo>
                <a:lnTo>
                  <a:pt x="221" y="910"/>
                </a:lnTo>
                <a:lnTo>
                  <a:pt x="221" y="910"/>
                </a:lnTo>
                <a:lnTo>
                  <a:pt x="222" y="914"/>
                </a:lnTo>
                <a:lnTo>
                  <a:pt x="225" y="919"/>
                </a:lnTo>
                <a:lnTo>
                  <a:pt x="225" y="919"/>
                </a:lnTo>
                <a:lnTo>
                  <a:pt x="228" y="920"/>
                </a:lnTo>
                <a:lnTo>
                  <a:pt x="235" y="920"/>
                </a:lnTo>
                <a:lnTo>
                  <a:pt x="241" y="920"/>
                </a:lnTo>
                <a:lnTo>
                  <a:pt x="246" y="919"/>
                </a:lnTo>
                <a:lnTo>
                  <a:pt x="246" y="919"/>
                </a:lnTo>
                <a:lnTo>
                  <a:pt x="255" y="913"/>
                </a:lnTo>
                <a:lnTo>
                  <a:pt x="305" y="910"/>
                </a:lnTo>
                <a:lnTo>
                  <a:pt x="305" y="910"/>
                </a:lnTo>
                <a:lnTo>
                  <a:pt x="308" y="914"/>
                </a:lnTo>
                <a:lnTo>
                  <a:pt x="309" y="916"/>
                </a:lnTo>
                <a:lnTo>
                  <a:pt x="311" y="918"/>
                </a:lnTo>
                <a:lnTo>
                  <a:pt x="311" y="918"/>
                </a:lnTo>
                <a:lnTo>
                  <a:pt x="320" y="916"/>
                </a:lnTo>
                <a:lnTo>
                  <a:pt x="323" y="916"/>
                </a:lnTo>
                <a:lnTo>
                  <a:pt x="326" y="914"/>
                </a:lnTo>
                <a:lnTo>
                  <a:pt x="326" y="914"/>
                </a:lnTo>
                <a:lnTo>
                  <a:pt x="328" y="912"/>
                </a:lnTo>
                <a:lnTo>
                  <a:pt x="329" y="910"/>
                </a:lnTo>
                <a:lnTo>
                  <a:pt x="329" y="910"/>
                </a:lnTo>
                <a:lnTo>
                  <a:pt x="333" y="909"/>
                </a:lnTo>
                <a:lnTo>
                  <a:pt x="337" y="908"/>
                </a:lnTo>
                <a:lnTo>
                  <a:pt x="339" y="906"/>
                </a:lnTo>
                <a:lnTo>
                  <a:pt x="339" y="906"/>
                </a:lnTo>
                <a:lnTo>
                  <a:pt x="341" y="902"/>
                </a:lnTo>
                <a:lnTo>
                  <a:pt x="343" y="898"/>
                </a:lnTo>
                <a:lnTo>
                  <a:pt x="343" y="895"/>
                </a:lnTo>
                <a:lnTo>
                  <a:pt x="343" y="895"/>
                </a:lnTo>
                <a:lnTo>
                  <a:pt x="378" y="892"/>
                </a:lnTo>
                <a:lnTo>
                  <a:pt x="402" y="891"/>
                </a:lnTo>
                <a:lnTo>
                  <a:pt x="413" y="890"/>
                </a:lnTo>
                <a:lnTo>
                  <a:pt x="413" y="890"/>
                </a:lnTo>
                <a:lnTo>
                  <a:pt x="414" y="887"/>
                </a:lnTo>
                <a:lnTo>
                  <a:pt x="414" y="884"/>
                </a:lnTo>
                <a:lnTo>
                  <a:pt x="413" y="879"/>
                </a:lnTo>
                <a:lnTo>
                  <a:pt x="413" y="879"/>
                </a:lnTo>
                <a:lnTo>
                  <a:pt x="413" y="878"/>
                </a:lnTo>
                <a:lnTo>
                  <a:pt x="411" y="875"/>
                </a:lnTo>
                <a:lnTo>
                  <a:pt x="407" y="872"/>
                </a:lnTo>
                <a:lnTo>
                  <a:pt x="398" y="867"/>
                </a:lnTo>
                <a:lnTo>
                  <a:pt x="398" y="867"/>
                </a:lnTo>
                <a:lnTo>
                  <a:pt x="390" y="862"/>
                </a:lnTo>
                <a:lnTo>
                  <a:pt x="382" y="861"/>
                </a:lnTo>
                <a:lnTo>
                  <a:pt x="378" y="859"/>
                </a:lnTo>
                <a:lnTo>
                  <a:pt x="374" y="856"/>
                </a:lnTo>
                <a:lnTo>
                  <a:pt x="374" y="856"/>
                </a:lnTo>
                <a:lnTo>
                  <a:pt x="361" y="845"/>
                </a:lnTo>
                <a:lnTo>
                  <a:pt x="361" y="845"/>
                </a:lnTo>
                <a:lnTo>
                  <a:pt x="351" y="833"/>
                </a:lnTo>
                <a:lnTo>
                  <a:pt x="356" y="832"/>
                </a:lnTo>
                <a:lnTo>
                  <a:pt x="338" y="779"/>
                </a:lnTo>
                <a:lnTo>
                  <a:pt x="338" y="614"/>
                </a:lnTo>
                <a:lnTo>
                  <a:pt x="338" y="614"/>
                </a:lnTo>
                <a:lnTo>
                  <a:pt x="332" y="605"/>
                </a:lnTo>
                <a:lnTo>
                  <a:pt x="326" y="597"/>
                </a:lnTo>
                <a:lnTo>
                  <a:pt x="319" y="591"/>
                </a:lnTo>
                <a:lnTo>
                  <a:pt x="319" y="591"/>
                </a:lnTo>
                <a:lnTo>
                  <a:pt x="303" y="582"/>
                </a:lnTo>
                <a:lnTo>
                  <a:pt x="296" y="578"/>
                </a:lnTo>
                <a:lnTo>
                  <a:pt x="296" y="445"/>
                </a:lnTo>
                <a:lnTo>
                  <a:pt x="316" y="445"/>
                </a:lnTo>
                <a:lnTo>
                  <a:pt x="316" y="445"/>
                </a:lnTo>
                <a:lnTo>
                  <a:pt x="317" y="441"/>
                </a:lnTo>
                <a:lnTo>
                  <a:pt x="317" y="439"/>
                </a:lnTo>
                <a:lnTo>
                  <a:pt x="316" y="439"/>
                </a:lnTo>
                <a:lnTo>
                  <a:pt x="296" y="439"/>
                </a:lnTo>
                <a:lnTo>
                  <a:pt x="296" y="305"/>
                </a:lnTo>
                <a:lnTo>
                  <a:pt x="296" y="305"/>
                </a:lnTo>
                <a:lnTo>
                  <a:pt x="294" y="303"/>
                </a:lnTo>
                <a:lnTo>
                  <a:pt x="293" y="300"/>
                </a:lnTo>
                <a:lnTo>
                  <a:pt x="292" y="298"/>
                </a:lnTo>
                <a:lnTo>
                  <a:pt x="292" y="298"/>
                </a:lnTo>
                <a:lnTo>
                  <a:pt x="290" y="295"/>
                </a:lnTo>
                <a:lnTo>
                  <a:pt x="286" y="294"/>
                </a:lnTo>
                <a:lnTo>
                  <a:pt x="282" y="293"/>
                </a:lnTo>
                <a:lnTo>
                  <a:pt x="274" y="239"/>
                </a:lnTo>
                <a:lnTo>
                  <a:pt x="274" y="239"/>
                </a:lnTo>
                <a:lnTo>
                  <a:pt x="272" y="233"/>
                </a:lnTo>
                <a:lnTo>
                  <a:pt x="268" y="224"/>
                </a:lnTo>
                <a:lnTo>
                  <a:pt x="257" y="204"/>
                </a:lnTo>
                <a:lnTo>
                  <a:pt x="243" y="177"/>
                </a:lnTo>
                <a:lnTo>
                  <a:pt x="234" y="153"/>
                </a:lnTo>
                <a:lnTo>
                  <a:pt x="218" y="130"/>
                </a:lnTo>
                <a:lnTo>
                  <a:pt x="218" y="130"/>
                </a:lnTo>
                <a:lnTo>
                  <a:pt x="221" y="130"/>
                </a:lnTo>
                <a:lnTo>
                  <a:pt x="229" y="127"/>
                </a:lnTo>
                <a:lnTo>
                  <a:pt x="234" y="124"/>
                </a:lnTo>
                <a:lnTo>
                  <a:pt x="239" y="121"/>
                </a:lnTo>
                <a:lnTo>
                  <a:pt x="244" y="116"/>
                </a:lnTo>
                <a:lnTo>
                  <a:pt x="247" y="109"/>
                </a:lnTo>
                <a:lnTo>
                  <a:pt x="247" y="109"/>
                </a:lnTo>
                <a:lnTo>
                  <a:pt x="251" y="101"/>
                </a:lnTo>
                <a:lnTo>
                  <a:pt x="253" y="94"/>
                </a:lnTo>
                <a:lnTo>
                  <a:pt x="256" y="80"/>
                </a:lnTo>
                <a:lnTo>
                  <a:pt x="257" y="66"/>
                </a:lnTo>
                <a:lnTo>
                  <a:pt x="257" y="57"/>
                </a:lnTo>
                <a:lnTo>
                  <a:pt x="257" y="57"/>
                </a:lnTo>
                <a:lnTo>
                  <a:pt x="257" y="41"/>
                </a:lnTo>
                <a:lnTo>
                  <a:pt x="256" y="33"/>
                </a:lnTo>
                <a:lnTo>
                  <a:pt x="255" y="27"/>
                </a:lnTo>
                <a:lnTo>
                  <a:pt x="255" y="27"/>
                </a:lnTo>
                <a:lnTo>
                  <a:pt x="250" y="21"/>
                </a:lnTo>
                <a:lnTo>
                  <a:pt x="244" y="15"/>
                </a:lnTo>
                <a:lnTo>
                  <a:pt x="237" y="7"/>
                </a:lnTo>
                <a:lnTo>
                  <a:pt x="237" y="7"/>
                </a:lnTo>
                <a:close/>
                <a:moveTo>
                  <a:pt x="284" y="580"/>
                </a:moveTo>
                <a:lnTo>
                  <a:pt x="244" y="580"/>
                </a:lnTo>
                <a:lnTo>
                  <a:pt x="233" y="540"/>
                </a:lnTo>
                <a:lnTo>
                  <a:pt x="233" y="455"/>
                </a:lnTo>
                <a:lnTo>
                  <a:pt x="233" y="455"/>
                </a:lnTo>
                <a:lnTo>
                  <a:pt x="233" y="453"/>
                </a:lnTo>
                <a:lnTo>
                  <a:pt x="234" y="452"/>
                </a:lnTo>
                <a:lnTo>
                  <a:pt x="238" y="450"/>
                </a:lnTo>
                <a:lnTo>
                  <a:pt x="243" y="450"/>
                </a:lnTo>
                <a:lnTo>
                  <a:pt x="243" y="450"/>
                </a:lnTo>
                <a:lnTo>
                  <a:pt x="247" y="451"/>
                </a:lnTo>
                <a:lnTo>
                  <a:pt x="250" y="452"/>
                </a:lnTo>
                <a:lnTo>
                  <a:pt x="251" y="453"/>
                </a:lnTo>
                <a:lnTo>
                  <a:pt x="255" y="453"/>
                </a:lnTo>
                <a:lnTo>
                  <a:pt x="255" y="453"/>
                </a:lnTo>
                <a:lnTo>
                  <a:pt x="258" y="452"/>
                </a:lnTo>
                <a:lnTo>
                  <a:pt x="263" y="449"/>
                </a:lnTo>
                <a:lnTo>
                  <a:pt x="269" y="445"/>
                </a:lnTo>
                <a:lnTo>
                  <a:pt x="284" y="445"/>
                </a:lnTo>
                <a:lnTo>
                  <a:pt x="284" y="580"/>
                </a:lnTo>
                <a:close/>
                <a:moveTo>
                  <a:pt x="284" y="432"/>
                </a:moveTo>
                <a:lnTo>
                  <a:pt x="241" y="432"/>
                </a:lnTo>
                <a:lnTo>
                  <a:pt x="246" y="423"/>
                </a:lnTo>
                <a:lnTo>
                  <a:pt x="237" y="363"/>
                </a:lnTo>
                <a:lnTo>
                  <a:pt x="237" y="363"/>
                </a:lnTo>
                <a:lnTo>
                  <a:pt x="238" y="364"/>
                </a:lnTo>
                <a:lnTo>
                  <a:pt x="243" y="367"/>
                </a:lnTo>
                <a:lnTo>
                  <a:pt x="246" y="368"/>
                </a:lnTo>
                <a:lnTo>
                  <a:pt x="250" y="368"/>
                </a:lnTo>
                <a:lnTo>
                  <a:pt x="255" y="367"/>
                </a:lnTo>
                <a:lnTo>
                  <a:pt x="259" y="364"/>
                </a:lnTo>
                <a:lnTo>
                  <a:pt x="259" y="364"/>
                </a:lnTo>
                <a:lnTo>
                  <a:pt x="263" y="361"/>
                </a:lnTo>
                <a:lnTo>
                  <a:pt x="268" y="357"/>
                </a:lnTo>
                <a:lnTo>
                  <a:pt x="274" y="347"/>
                </a:lnTo>
                <a:lnTo>
                  <a:pt x="278" y="340"/>
                </a:lnTo>
                <a:lnTo>
                  <a:pt x="279" y="336"/>
                </a:lnTo>
                <a:lnTo>
                  <a:pt x="282" y="326"/>
                </a:lnTo>
                <a:lnTo>
                  <a:pt x="284" y="332"/>
                </a:lnTo>
                <a:lnTo>
                  <a:pt x="284" y="43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38">
            <a:extLst>
              <a:ext uri="{FF2B5EF4-FFF2-40B4-BE49-F238E27FC236}">
                <a16:creationId xmlns:a16="http://schemas.microsoft.com/office/drawing/2014/main" id="{EE536157-5302-412C-8F37-087EB2642648}"/>
              </a:ext>
            </a:extLst>
          </p:cNvPr>
          <p:cNvSpPr>
            <a:spLocks noEditPoints="1"/>
          </p:cNvSpPr>
          <p:nvPr/>
        </p:nvSpPr>
        <p:spPr bwMode="auto">
          <a:xfrm>
            <a:off x="6385074" y="2727815"/>
            <a:ext cx="955526" cy="1670465"/>
          </a:xfrm>
          <a:custGeom>
            <a:avLst/>
            <a:gdLst>
              <a:gd name="T0" fmla="*/ 501 w 560"/>
              <a:gd name="T1" fmla="*/ 964 h 979"/>
              <a:gd name="T2" fmla="*/ 548 w 560"/>
              <a:gd name="T3" fmla="*/ 950 h 979"/>
              <a:gd name="T4" fmla="*/ 537 w 560"/>
              <a:gd name="T5" fmla="*/ 685 h 979"/>
              <a:gd name="T6" fmla="*/ 501 w 560"/>
              <a:gd name="T7" fmla="*/ 364 h 979"/>
              <a:gd name="T8" fmla="*/ 447 w 560"/>
              <a:gd name="T9" fmla="*/ 341 h 979"/>
              <a:gd name="T10" fmla="*/ 393 w 560"/>
              <a:gd name="T11" fmla="*/ 353 h 979"/>
              <a:gd name="T12" fmla="*/ 377 w 560"/>
              <a:gd name="T13" fmla="*/ 655 h 979"/>
              <a:gd name="T14" fmla="*/ 349 w 560"/>
              <a:gd name="T15" fmla="*/ 682 h 979"/>
              <a:gd name="T16" fmla="*/ 325 w 560"/>
              <a:gd name="T17" fmla="*/ 810 h 979"/>
              <a:gd name="T18" fmla="*/ 314 w 560"/>
              <a:gd name="T19" fmla="*/ 879 h 979"/>
              <a:gd name="T20" fmla="*/ 299 w 560"/>
              <a:gd name="T21" fmla="*/ 747 h 979"/>
              <a:gd name="T22" fmla="*/ 278 w 560"/>
              <a:gd name="T23" fmla="*/ 623 h 979"/>
              <a:gd name="T24" fmla="*/ 297 w 560"/>
              <a:gd name="T25" fmla="*/ 486 h 979"/>
              <a:gd name="T26" fmla="*/ 319 w 560"/>
              <a:gd name="T27" fmla="*/ 491 h 979"/>
              <a:gd name="T28" fmla="*/ 346 w 560"/>
              <a:gd name="T29" fmla="*/ 494 h 979"/>
              <a:gd name="T30" fmla="*/ 346 w 560"/>
              <a:gd name="T31" fmla="*/ 517 h 979"/>
              <a:gd name="T32" fmla="*/ 354 w 560"/>
              <a:gd name="T33" fmla="*/ 527 h 979"/>
              <a:gd name="T34" fmla="*/ 363 w 560"/>
              <a:gd name="T35" fmla="*/ 500 h 979"/>
              <a:gd name="T36" fmla="*/ 360 w 560"/>
              <a:gd name="T37" fmla="*/ 404 h 979"/>
              <a:gd name="T38" fmla="*/ 322 w 560"/>
              <a:gd name="T39" fmla="*/ 386 h 979"/>
              <a:gd name="T40" fmla="*/ 318 w 560"/>
              <a:gd name="T41" fmla="*/ 294 h 979"/>
              <a:gd name="T42" fmla="*/ 318 w 560"/>
              <a:gd name="T43" fmla="*/ 249 h 979"/>
              <a:gd name="T44" fmla="*/ 278 w 560"/>
              <a:gd name="T45" fmla="*/ 176 h 979"/>
              <a:gd name="T46" fmla="*/ 247 w 560"/>
              <a:gd name="T47" fmla="*/ 132 h 979"/>
              <a:gd name="T48" fmla="*/ 221 w 560"/>
              <a:gd name="T49" fmla="*/ 66 h 979"/>
              <a:gd name="T50" fmla="*/ 205 w 560"/>
              <a:gd name="T51" fmla="*/ 6 h 979"/>
              <a:gd name="T52" fmla="*/ 178 w 560"/>
              <a:gd name="T53" fmla="*/ 3 h 979"/>
              <a:gd name="T54" fmla="*/ 143 w 560"/>
              <a:gd name="T55" fmla="*/ 3 h 979"/>
              <a:gd name="T56" fmla="*/ 114 w 560"/>
              <a:gd name="T57" fmla="*/ 38 h 979"/>
              <a:gd name="T58" fmla="*/ 113 w 560"/>
              <a:gd name="T59" fmla="*/ 82 h 979"/>
              <a:gd name="T60" fmla="*/ 108 w 560"/>
              <a:gd name="T61" fmla="*/ 118 h 979"/>
              <a:gd name="T62" fmla="*/ 94 w 560"/>
              <a:gd name="T63" fmla="*/ 105 h 979"/>
              <a:gd name="T64" fmla="*/ 108 w 560"/>
              <a:gd name="T65" fmla="*/ 132 h 979"/>
              <a:gd name="T66" fmla="*/ 50 w 560"/>
              <a:gd name="T67" fmla="*/ 172 h 979"/>
              <a:gd name="T68" fmla="*/ 12 w 560"/>
              <a:gd name="T69" fmla="*/ 254 h 979"/>
              <a:gd name="T70" fmla="*/ 4 w 560"/>
              <a:gd name="T71" fmla="*/ 348 h 979"/>
              <a:gd name="T72" fmla="*/ 39 w 560"/>
              <a:gd name="T73" fmla="*/ 369 h 979"/>
              <a:gd name="T74" fmla="*/ 35 w 560"/>
              <a:gd name="T75" fmla="*/ 409 h 979"/>
              <a:gd name="T76" fmla="*/ 35 w 560"/>
              <a:gd name="T77" fmla="*/ 446 h 979"/>
              <a:gd name="T78" fmla="*/ 43 w 560"/>
              <a:gd name="T79" fmla="*/ 533 h 979"/>
              <a:gd name="T80" fmla="*/ 66 w 560"/>
              <a:gd name="T81" fmla="*/ 593 h 979"/>
              <a:gd name="T82" fmla="*/ 89 w 560"/>
              <a:gd name="T83" fmla="*/ 727 h 979"/>
              <a:gd name="T84" fmla="*/ 112 w 560"/>
              <a:gd name="T85" fmla="*/ 843 h 979"/>
              <a:gd name="T86" fmla="*/ 111 w 560"/>
              <a:gd name="T87" fmla="*/ 909 h 979"/>
              <a:gd name="T88" fmla="*/ 79 w 560"/>
              <a:gd name="T89" fmla="*/ 923 h 979"/>
              <a:gd name="T90" fmla="*/ 89 w 560"/>
              <a:gd name="T91" fmla="*/ 950 h 979"/>
              <a:gd name="T92" fmla="*/ 159 w 560"/>
              <a:gd name="T93" fmla="*/ 968 h 979"/>
              <a:gd name="T94" fmla="*/ 171 w 560"/>
              <a:gd name="T95" fmla="*/ 951 h 979"/>
              <a:gd name="T96" fmla="*/ 168 w 560"/>
              <a:gd name="T97" fmla="*/ 809 h 979"/>
              <a:gd name="T98" fmla="*/ 176 w 560"/>
              <a:gd name="T99" fmla="*/ 621 h 979"/>
              <a:gd name="T100" fmla="*/ 196 w 560"/>
              <a:gd name="T101" fmla="*/ 632 h 979"/>
              <a:gd name="T102" fmla="*/ 217 w 560"/>
              <a:gd name="T103" fmla="*/ 732 h 979"/>
              <a:gd name="T104" fmla="*/ 273 w 560"/>
              <a:gd name="T105" fmla="*/ 903 h 979"/>
              <a:gd name="T106" fmla="*/ 259 w 560"/>
              <a:gd name="T107" fmla="*/ 921 h 979"/>
              <a:gd name="T108" fmla="*/ 272 w 560"/>
              <a:gd name="T109" fmla="*/ 952 h 979"/>
              <a:gd name="T110" fmla="*/ 331 w 560"/>
              <a:gd name="T111" fmla="*/ 964 h 979"/>
              <a:gd name="T112" fmla="*/ 350 w 560"/>
              <a:gd name="T113" fmla="*/ 964 h 979"/>
              <a:gd name="T114" fmla="*/ 426 w 560"/>
              <a:gd name="T115" fmla="*/ 354 h 979"/>
              <a:gd name="T116" fmla="*/ 479 w 560"/>
              <a:gd name="T117" fmla="*/ 360 h 979"/>
              <a:gd name="T118" fmla="*/ 478 w 560"/>
              <a:gd name="T119" fmla="*/ 650 h 979"/>
              <a:gd name="T120" fmla="*/ 406 w 560"/>
              <a:gd name="T121" fmla="*/ 659 h 979"/>
              <a:gd name="T122" fmla="*/ 294 w 560"/>
              <a:gd name="T123" fmla="*/ 392 h 979"/>
              <a:gd name="T124" fmla="*/ 294 w 560"/>
              <a:gd name="T125" fmla="*/ 356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0" h="979">
                <a:moveTo>
                  <a:pt x="350" y="964"/>
                </a:moveTo>
                <a:lnTo>
                  <a:pt x="350" y="969"/>
                </a:lnTo>
                <a:lnTo>
                  <a:pt x="355" y="975"/>
                </a:lnTo>
                <a:lnTo>
                  <a:pt x="373" y="975"/>
                </a:lnTo>
                <a:lnTo>
                  <a:pt x="378" y="970"/>
                </a:lnTo>
                <a:lnTo>
                  <a:pt x="378" y="964"/>
                </a:lnTo>
                <a:lnTo>
                  <a:pt x="501" y="964"/>
                </a:lnTo>
                <a:lnTo>
                  <a:pt x="501" y="973"/>
                </a:lnTo>
                <a:lnTo>
                  <a:pt x="505" y="979"/>
                </a:lnTo>
                <a:lnTo>
                  <a:pt x="519" y="979"/>
                </a:lnTo>
                <a:lnTo>
                  <a:pt x="525" y="973"/>
                </a:lnTo>
                <a:lnTo>
                  <a:pt x="525" y="962"/>
                </a:lnTo>
                <a:lnTo>
                  <a:pt x="536" y="962"/>
                </a:lnTo>
                <a:lnTo>
                  <a:pt x="548" y="950"/>
                </a:lnTo>
                <a:lnTo>
                  <a:pt x="560" y="937"/>
                </a:lnTo>
                <a:lnTo>
                  <a:pt x="560" y="820"/>
                </a:lnTo>
                <a:lnTo>
                  <a:pt x="548" y="809"/>
                </a:lnTo>
                <a:lnTo>
                  <a:pt x="548" y="709"/>
                </a:lnTo>
                <a:lnTo>
                  <a:pt x="548" y="709"/>
                </a:lnTo>
                <a:lnTo>
                  <a:pt x="543" y="696"/>
                </a:lnTo>
                <a:lnTo>
                  <a:pt x="537" y="685"/>
                </a:lnTo>
                <a:lnTo>
                  <a:pt x="529" y="674"/>
                </a:lnTo>
                <a:lnTo>
                  <a:pt x="529" y="674"/>
                </a:lnTo>
                <a:lnTo>
                  <a:pt x="520" y="665"/>
                </a:lnTo>
                <a:lnTo>
                  <a:pt x="511" y="661"/>
                </a:lnTo>
                <a:lnTo>
                  <a:pt x="501" y="656"/>
                </a:lnTo>
                <a:lnTo>
                  <a:pt x="501" y="364"/>
                </a:lnTo>
                <a:lnTo>
                  <a:pt x="501" y="364"/>
                </a:lnTo>
                <a:lnTo>
                  <a:pt x="499" y="360"/>
                </a:lnTo>
                <a:lnTo>
                  <a:pt x="496" y="357"/>
                </a:lnTo>
                <a:lnTo>
                  <a:pt x="492" y="353"/>
                </a:lnTo>
                <a:lnTo>
                  <a:pt x="484" y="348"/>
                </a:lnTo>
                <a:lnTo>
                  <a:pt x="475" y="345"/>
                </a:lnTo>
                <a:lnTo>
                  <a:pt x="463" y="342"/>
                </a:lnTo>
                <a:lnTo>
                  <a:pt x="447" y="341"/>
                </a:lnTo>
                <a:lnTo>
                  <a:pt x="447" y="341"/>
                </a:lnTo>
                <a:lnTo>
                  <a:pt x="431" y="342"/>
                </a:lnTo>
                <a:lnTo>
                  <a:pt x="419" y="343"/>
                </a:lnTo>
                <a:lnTo>
                  <a:pt x="410" y="346"/>
                </a:lnTo>
                <a:lnTo>
                  <a:pt x="401" y="348"/>
                </a:lnTo>
                <a:lnTo>
                  <a:pt x="396" y="351"/>
                </a:lnTo>
                <a:lnTo>
                  <a:pt x="393" y="353"/>
                </a:lnTo>
                <a:lnTo>
                  <a:pt x="390" y="356"/>
                </a:lnTo>
                <a:lnTo>
                  <a:pt x="390" y="650"/>
                </a:lnTo>
                <a:lnTo>
                  <a:pt x="390" y="650"/>
                </a:lnTo>
                <a:lnTo>
                  <a:pt x="384" y="650"/>
                </a:lnTo>
                <a:lnTo>
                  <a:pt x="379" y="651"/>
                </a:lnTo>
                <a:lnTo>
                  <a:pt x="378" y="652"/>
                </a:lnTo>
                <a:lnTo>
                  <a:pt x="377" y="655"/>
                </a:lnTo>
                <a:lnTo>
                  <a:pt x="377" y="655"/>
                </a:lnTo>
                <a:lnTo>
                  <a:pt x="372" y="664"/>
                </a:lnTo>
                <a:lnTo>
                  <a:pt x="372" y="664"/>
                </a:lnTo>
                <a:lnTo>
                  <a:pt x="364" y="669"/>
                </a:lnTo>
                <a:lnTo>
                  <a:pt x="355" y="675"/>
                </a:lnTo>
                <a:lnTo>
                  <a:pt x="349" y="682"/>
                </a:lnTo>
                <a:lnTo>
                  <a:pt x="349" y="682"/>
                </a:lnTo>
                <a:lnTo>
                  <a:pt x="346" y="690"/>
                </a:lnTo>
                <a:lnTo>
                  <a:pt x="343" y="705"/>
                </a:lnTo>
                <a:lnTo>
                  <a:pt x="340" y="746"/>
                </a:lnTo>
                <a:lnTo>
                  <a:pt x="336" y="802"/>
                </a:lnTo>
                <a:lnTo>
                  <a:pt x="336" y="802"/>
                </a:lnTo>
                <a:lnTo>
                  <a:pt x="330" y="805"/>
                </a:lnTo>
                <a:lnTo>
                  <a:pt x="325" y="810"/>
                </a:lnTo>
                <a:lnTo>
                  <a:pt x="322" y="819"/>
                </a:lnTo>
                <a:lnTo>
                  <a:pt x="322" y="819"/>
                </a:lnTo>
                <a:lnTo>
                  <a:pt x="319" y="828"/>
                </a:lnTo>
                <a:lnTo>
                  <a:pt x="318" y="844"/>
                </a:lnTo>
                <a:lnTo>
                  <a:pt x="318" y="887"/>
                </a:lnTo>
                <a:lnTo>
                  <a:pt x="318" y="887"/>
                </a:lnTo>
                <a:lnTo>
                  <a:pt x="314" y="879"/>
                </a:lnTo>
                <a:lnTo>
                  <a:pt x="313" y="873"/>
                </a:lnTo>
                <a:lnTo>
                  <a:pt x="313" y="873"/>
                </a:lnTo>
                <a:lnTo>
                  <a:pt x="309" y="822"/>
                </a:lnTo>
                <a:lnTo>
                  <a:pt x="306" y="786"/>
                </a:lnTo>
                <a:lnTo>
                  <a:pt x="301" y="757"/>
                </a:lnTo>
                <a:lnTo>
                  <a:pt x="301" y="757"/>
                </a:lnTo>
                <a:lnTo>
                  <a:pt x="299" y="747"/>
                </a:lnTo>
                <a:lnTo>
                  <a:pt x="296" y="737"/>
                </a:lnTo>
                <a:lnTo>
                  <a:pt x="289" y="720"/>
                </a:lnTo>
                <a:lnTo>
                  <a:pt x="281" y="702"/>
                </a:lnTo>
                <a:lnTo>
                  <a:pt x="267" y="632"/>
                </a:lnTo>
                <a:lnTo>
                  <a:pt x="267" y="632"/>
                </a:lnTo>
                <a:lnTo>
                  <a:pt x="272" y="628"/>
                </a:lnTo>
                <a:lnTo>
                  <a:pt x="278" y="623"/>
                </a:lnTo>
                <a:lnTo>
                  <a:pt x="278" y="623"/>
                </a:lnTo>
                <a:lnTo>
                  <a:pt x="279" y="598"/>
                </a:lnTo>
                <a:lnTo>
                  <a:pt x="279" y="544"/>
                </a:lnTo>
                <a:lnTo>
                  <a:pt x="278" y="465"/>
                </a:lnTo>
                <a:lnTo>
                  <a:pt x="278" y="465"/>
                </a:lnTo>
                <a:lnTo>
                  <a:pt x="289" y="477"/>
                </a:lnTo>
                <a:lnTo>
                  <a:pt x="297" y="486"/>
                </a:lnTo>
                <a:lnTo>
                  <a:pt x="305" y="492"/>
                </a:lnTo>
                <a:lnTo>
                  <a:pt x="305" y="492"/>
                </a:lnTo>
                <a:lnTo>
                  <a:pt x="308" y="493"/>
                </a:lnTo>
                <a:lnTo>
                  <a:pt x="311" y="493"/>
                </a:lnTo>
                <a:lnTo>
                  <a:pt x="314" y="492"/>
                </a:lnTo>
                <a:lnTo>
                  <a:pt x="319" y="491"/>
                </a:lnTo>
                <a:lnTo>
                  <a:pt x="319" y="491"/>
                </a:lnTo>
                <a:lnTo>
                  <a:pt x="326" y="488"/>
                </a:lnTo>
                <a:lnTo>
                  <a:pt x="334" y="486"/>
                </a:lnTo>
                <a:lnTo>
                  <a:pt x="341" y="482"/>
                </a:lnTo>
                <a:lnTo>
                  <a:pt x="341" y="482"/>
                </a:lnTo>
                <a:lnTo>
                  <a:pt x="342" y="486"/>
                </a:lnTo>
                <a:lnTo>
                  <a:pt x="346" y="494"/>
                </a:lnTo>
                <a:lnTo>
                  <a:pt x="346" y="494"/>
                </a:lnTo>
                <a:lnTo>
                  <a:pt x="352" y="504"/>
                </a:lnTo>
                <a:lnTo>
                  <a:pt x="352" y="504"/>
                </a:lnTo>
                <a:lnTo>
                  <a:pt x="353" y="505"/>
                </a:lnTo>
                <a:lnTo>
                  <a:pt x="352" y="507"/>
                </a:lnTo>
                <a:lnTo>
                  <a:pt x="349" y="511"/>
                </a:lnTo>
                <a:lnTo>
                  <a:pt x="349" y="511"/>
                </a:lnTo>
                <a:lnTo>
                  <a:pt x="346" y="517"/>
                </a:lnTo>
                <a:lnTo>
                  <a:pt x="342" y="522"/>
                </a:lnTo>
                <a:lnTo>
                  <a:pt x="342" y="522"/>
                </a:lnTo>
                <a:lnTo>
                  <a:pt x="342" y="523"/>
                </a:lnTo>
                <a:lnTo>
                  <a:pt x="344" y="524"/>
                </a:lnTo>
                <a:lnTo>
                  <a:pt x="350" y="527"/>
                </a:lnTo>
                <a:lnTo>
                  <a:pt x="350" y="527"/>
                </a:lnTo>
                <a:lnTo>
                  <a:pt x="354" y="527"/>
                </a:lnTo>
                <a:lnTo>
                  <a:pt x="356" y="526"/>
                </a:lnTo>
                <a:lnTo>
                  <a:pt x="359" y="523"/>
                </a:lnTo>
                <a:lnTo>
                  <a:pt x="360" y="518"/>
                </a:lnTo>
                <a:lnTo>
                  <a:pt x="360" y="518"/>
                </a:lnTo>
                <a:lnTo>
                  <a:pt x="363" y="510"/>
                </a:lnTo>
                <a:lnTo>
                  <a:pt x="363" y="500"/>
                </a:lnTo>
                <a:lnTo>
                  <a:pt x="363" y="500"/>
                </a:lnTo>
                <a:lnTo>
                  <a:pt x="360" y="492"/>
                </a:lnTo>
                <a:lnTo>
                  <a:pt x="356" y="485"/>
                </a:lnTo>
                <a:lnTo>
                  <a:pt x="352" y="476"/>
                </a:lnTo>
                <a:lnTo>
                  <a:pt x="365" y="442"/>
                </a:lnTo>
                <a:lnTo>
                  <a:pt x="367" y="418"/>
                </a:lnTo>
                <a:lnTo>
                  <a:pt x="367" y="418"/>
                </a:lnTo>
                <a:lnTo>
                  <a:pt x="360" y="404"/>
                </a:lnTo>
                <a:lnTo>
                  <a:pt x="353" y="394"/>
                </a:lnTo>
                <a:lnTo>
                  <a:pt x="350" y="390"/>
                </a:lnTo>
                <a:lnTo>
                  <a:pt x="347" y="388"/>
                </a:lnTo>
                <a:lnTo>
                  <a:pt x="347" y="388"/>
                </a:lnTo>
                <a:lnTo>
                  <a:pt x="341" y="387"/>
                </a:lnTo>
                <a:lnTo>
                  <a:pt x="331" y="386"/>
                </a:lnTo>
                <a:lnTo>
                  <a:pt x="322" y="386"/>
                </a:lnTo>
                <a:lnTo>
                  <a:pt x="301" y="345"/>
                </a:lnTo>
                <a:lnTo>
                  <a:pt x="303" y="304"/>
                </a:lnTo>
                <a:lnTo>
                  <a:pt x="303" y="304"/>
                </a:lnTo>
                <a:lnTo>
                  <a:pt x="306" y="302"/>
                </a:lnTo>
                <a:lnTo>
                  <a:pt x="312" y="300"/>
                </a:lnTo>
                <a:lnTo>
                  <a:pt x="316" y="296"/>
                </a:lnTo>
                <a:lnTo>
                  <a:pt x="318" y="294"/>
                </a:lnTo>
                <a:lnTo>
                  <a:pt x="322" y="289"/>
                </a:lnTo>
                <a:lnTo>
                  <a:pt x="323" y="283"/>
                </a:lnTo>
                <a:lnTo>
                  <a:pt x="323" y="283"/>
                </a:lnTo>
                <a:lnTo>
                  <a:pt x="324" y="278"/>
                </a:lnTo>
                <a:lnTo>
                  <a:pt x="324" y="272"/>
                </a:lnTo>
                <a:lnTo>
                  <a:pt x="322" y="261"/>
                </a:lnTo>
                <a:lnTo>
                  <a:pt x="318" y="249"/>
                </a:lnTo>
                <a:lnTo>
                  <a:pt x="313" y="237"/>
                </a:lnTo>
                <a:lnTo>
                  <a:pt x="313" y="237"/>
                </a:lnTo>
                <a:lnTo>
                  <a:pt x="295" y="202"/>
                </a:lnTo>
                <a:lnTo>
                  <a:pt x="285" y="186"/>
                </a:lnTo>
                <a:lnTo>
                  <a:pt x="282" y="179"/>
                </a:lnTo>
                <a:lnTo>
                  <a:pt x="278" y="176"/>
                </a:lnTo>
                <a:lnTo>
                  <a:pt x="278" y="176"/>
                </a:lnTo>
                <a:lnTo>
                  <a:pt x="271" y="171"/>
                </a:lnTo>
                <a:lnTo>
                  <a:pt x="262" y="167"/>
                </a:lnTo>
                <a:lnTo>
                  <a:pt x="250" y="163"/>
                </a:lnTo>
                <a:lnTo>
                  <a:pt x="250" y="163"/>
                </a:lnTo>
                <a:lnTo>
                  <a:pt x="250" y="157"/>
                </a:lnTo>
                <a:lnTo>
                  <a:pt x="247" y="132"/>
                </a:lnTo>
                <a:lnTo>
                  <a:pt x="247" y="132"/>
                </a:lnTo>
                <a:lnTo>
                  <a:pt x="246" y="124"/>
                </a:lnTo>
                <a:lnTo>
                  <a:pt x="243" y="117"/>
                </a:lnTo>
                <a:lnTo>
                  <a:pt x="237" y="101"/>
                </a:lnTo>
                <a:lnTo>
                  <a:pt x="224" y="78"/>
                </a:lnTo>
                <a:lnTo>
                  <a:pt x="224" y="78"/>
                </a:lnTo>
                <a:lnTo>
                  <a:pt x="223" y="73"/>
                </a:lnTo>
                <a:lnTo>
                  <a:pt x="221" y="66"/>
                </a:lnTo>
                <a:lnTo>
                  <a:pt x="220" y="49"/>
                </a:lnTo>
                <a:lnTo>
                  <a:pt x="219" y="38"/>
                </a:lnTo>
                <a:lnTo>
                  <a:pt x="217" y="29"/>
                </a:lnTo>
                <a:lnTo>
                  <a:pt x="214" y="20"/>
                </a:lnTo>
                <a:lnTo>
                  <a:pt x="209" y="12"/>
                </a:lnTo>
                <a:lnTo>
                  <a:pt x="209" y="12"/>
                </a:lnTo>
                <a:lnTo>
                  <a:pt x="205" y="6"/>
                </a:lnTo>
                <a:lnTo>
                  <a:pt x="200" y="2"/>
                </a:lnTo>
                <a:lnTo>
                  <a:pt x="194" y="0"/>
                </a:lnTo>
                <a:lnTo>
                  <a:pt x="189" y="0"/>
                </a:lnTo>
                <a:lnTo>
                  <a:pt x="185" y="1"/>
                </a:lnTo>
                <a:lnTo>
                  <a:pt x="182" y="2"/>
                </a:lnTo>
                <a:lnTo>
                  <a:pt x="178" y="3"/>
                </a:lnTo>
                <a:lnTo>
                  <a:pt x="178" y="3"/>
                </a:lnTo>
                <a:lnTo>
                  <a:pt x="176" y="2"/>
                </a:lnTo>
                <a:lnTo>
                  <a:pt x="170" y="1"/>
                </a:lnTo>
                <a:lnTo>
                  <a:pt x="160" y="0"/>
                </a:lnTo>
                <a:lnTo>
                  <a:pt x="160" y="0"/>
                </a:lnTo>
                <a:lnTo>
                  <a:pt x="155" y="0"/>
                </a:lnTo>
                <a:lnTo>
                  <a:pt x="149" y="1"/>
                </a:lnTo>
                <a:lnTo>
                  <a:pt x="143" y="3"/>
                </a:lnTo>
                <a:lnTo>
                  <a:pt x="137" y="7"/>
                </a:lnTo>
                <a:lnTo>
                  <a:pt x="132" y="12"/>
                </a:lnTo>
                <a:lnTo>
                  <a:pt x="127" y="17"/>
                </a:lnTo>
                <a:lnTo>
                  <a:pt x="123" y="24"/>
                </a:lnTo>
                <a:lnTo>
                  <a:pt x="118" y="31"/>
                </a:lnTo>
                <a:lnTo>
                  <a:pt x="118" y="31"/>
                </a:lnTo>
                <a:lnTo>
                  <a:pt x="114" y="38"/>
                </a:lnTo>
                <a:lnTo>
                  <a:pt x="113" y="46"/>
                </a:lnTo>
                <a:lnTo>
                  <a:pt x="112" y="52"/>
                </a:lnTo>
                <a:lnTo>
                  <a:pt x="112" y="58"/>
                </a:lnTo>
                <a:lnTo>
                  <a:pt x="113" y="69"/>
                </a:lnTo>
                <a:lnTo>
                  <a:pt x="113" y="75"/>
                </a:lnTo>
                <a:lnTo>
                  <a:pt x="113" y="82"/>
                </a:lnTo>
                <a:lnTo>
                  <a:pt x="113" y="82"/>
                </a:lnTo>
                <a:lnTo>
                  <a:pt x="112" y="101"/>
                </a:lnTo>
                <a:lnTo>
                  <a:pt x="112" y="105"/>
                </a:lnTo>
                <a:lnTo>
                  <a:pt x="112" y="105"/>
                </a:lnTo>
                <a:lnTo>
                  <a:pt x="112" y="107"/>
                </a:lnTo>
                <a:lnTo>
                  <a:pt x="111" y="113"/>
                </a:lnTo>
                <a:lnTo>
                  <a:pt x="109" y="116"/>
                </a:lnTo>
                <a:lnTo>
                  <a:pt x="108" y="118"/>
                </a:lnTo>
                <a:lnTo>
                  <a:pt x="106" y="118"/>
                </a:lnTo>
                <a:lnTo>
                  <a:pt x="103" y="118"/>
                </a:lnTo>
                <a:lnTo>
                  <a:pt x="103" y="118"/>
                </a:lnTo>
                <a:lnTo>
                  <a:pt x="99" y="114"/>
                </a:lnTo>
                <a:lnTo>
                  <a:pt x="95" y="111"/>
                </a:lnTo>
                <a:lnTo>
                  <a:pt x="94" y="105"/>
                </a:lnTo>
                <a:lnTo>
                  <a:pt x="94" y="105"/>
                </a:lnTo>
                <a:lnTo>
                  <a:pt x="94" y="112"/>
                </a:lnTo>
                <a:lnTo>
                  <a:pt x="95" y="119"/>
                </a:lnTo>
                <a:lnTo>
                  <a:pt x="99" y="125"/>
                </a:lnTo>
                <a:lnTo>
                  <a:pt x="99" y="125"/>
                </a:lnTo>
                <a:lnTo>
                  <a:pt x="102" y="129"/>
                </a:lnTo>
                <a:lnTo>
                  <a:pt x="106" y="131"/>
                </a:lnTo>
                <a:lnTo>
                  <a:pt x="108" y="132"/>
                </a:lnTo>
                <a:lnTo>
                  <a:pt x="103" y="146"/>
                </a:lnTo>
                <a:lnTo>
                  <a:pt x="94" y="151"/>
                </a:lnTo>
                <a:lnTo>
                  <a:pt x="62" y="148"/>
                </a:lnTo>
                <a:lnTo>
                  <a:pt x="61" y="151"/>
                </a:lnTo>
                <a:lnTo>
                  <a:pt x="64" y="166"/>
                </a:lnTo>
                <a:lnTo>
                  <a:pt x="64" y="166"/>
                </a:lnTo>
                <a:lnTo>
                  <a:pt x="50" y="172"/>
                </a:lnTo>
                <a:lnTo>
                  <a:pt x="50" y="172"/>
                </a:lnTo>
                <a:lnTo>
                  <a:pt x="47" y="178"/>
                </a:lnTo>
                <a:lnTo>
                  <a:pt x="38" y="193"/>
                </a:lnTo>
                <a:lnTo>
                  <a:pt x="25" y="217"/>
                </a:lnTo>
                <a:lnTo>
                  <a:pt x="25" y="217"/>
                </a:lnTo>
                <a:lnTo>
                  <a:pt x="20" y="230"/>
                </a:lnTo>
                <a:lnTo>
                  <a:pt x="12" y="254"/>
                </a:lnTo>
                <a:lnTo>
                  <a:pt x="4" y="283"/>
                </a:lnTo>
                <a:lnTo>
                  <a:pt x="1" y="295"/>
                </a:lnTo>
                <a:lnTo>
                  <a:pt x="0" y="305"/>
                </a:lnTo>
                <a:lnTo>
                  <a:pt x="0" y="305"/>
                </a:lnTo>
                <a:lnTo>
                  <a:pt x="0" y="321"/>
                </a:lnTo>
                <a:lnTo>
                  <a:pt x="2" y="335"/>
                </a:lnTo>
                <a:lnTo>
                  <a:pt x="4" y="348"/>
                </a:lnTo>
                <a:lnTo>
                  <a:pt x="9" y="360"/>
                </a:lnTo>
                <a:lnTo>
                  <a:pt x="9" y="360"/>
                </a:lnTo>
                <a:lnTo>
                  <a:pt x="14" y="365"/>
                </a:lnTo>
                <a:lnTo>
                  <a:pt x="19" y="369"/>
                </a:lnTo>
                <a:lnTo>
                  <a:pt x="24" y="370"/>
                </a:lnTo>
                <a:lnTo>
                  <a:pt x="30" y="370"/>
                </a:lnTo>
                <a:lnTo>
                  <a:pt x="39" y="369"/>
                </a:lnTo>
                <a:lnTo>
                  <a:pt x="44" y="368"/>
                </a:lnTo>
                <a:lnTo>
                  <a:pt x="48" y="381"/>
                </a:lnTo>
                <a:lnTo>
                  <a:pt x="48" y="404"/>
                </a:lnTo>
                <a:lnTo>
                  <a:pt x="48" y="404"/>
                </a:lnTo>
                <a:lnTo>
                  <a:pt x="43" y="404"/>
                </a:lnTo>
                <a:lnTo>
                  <a:pt x="38" y="405"/>
                </a:lnTo>
                <a:lnTo>
                  <a:pt x="35" y="409"/>
                </a:lnTo>
                <a:lnTo>
                  <a:pt x="35" y="409"/>
                </a:lnTo>
                <a:lnTo>
                  <a:pt x="33" y="411"/>
                </a:lnTo>
                <a:lnTo>
                  <a:pt x="32" y="415"/>
                </a:lnTo>
                <a:lnTo>
                  <a:pt x="31" y="424"/>
                </a:lnTo>
                <a:lnTo>
                  <a:pt x="31" y="436"/>
                </a:lnTo>
                <a:lnTo>
                  <a:pt x="32" y="441"/>
                </a:lnTo>
                <a:lnTo>
                  <a:pt x="35" y="446"/>
                </a:lnTo>
                <a:lnTo>
                  <a:pt x="35" y="446"/>
                </a:lnTo>
                <a:lnTo>
                  <a:pt x="38" y="452"/>
                </a:lnTo>
                <a:lnTo>
                  <a:pt x="41" y="454"/>
                </a:lnTo>
                <a:lnTo>
                  <a:pt x="42" y="454"/>
                </a:lnTo>
                <a:lnTo>
                  <a:pt x="43" y="454"/>
                </a:lnTo>
                <a:lnTo>
                  <a:pt x="43" y="533"/>
                </a:lnTo>
                <a:lnTo>
                  <a:pt x="43" y="533"/>
                </a:lnTo>
                <a:lnTo>
                  <a:pt x="43" y="545"/>
                </a:lnTo>
                <a:lnTo>
                  <a:pt x="45" y="557"/>
                </a:lnTo>
                <a:lnTo>
                  <a:pt x="48" y="567"/>
                </a:lnTo>
                <a:lnTo>
                  <a:pt x="50" y="574"/>
                </a:lnTo>
                <a:lnTo>
                  <a:pt x="55" y="585"/>
                </a:lnTo>
                <a:lnTo>
                  <a:pt x="58" y="588"/>
                </a:lnTo>
                <a:lnTo>
                  <a:pt x="66" y="593"/>
                </a:lnTo>
                <a:lnTo>
                  <a:pt x="73" y="641"/>
                </a:lnTo>
                <a:lnTo>
                  <a:pt x="73" y="641"/>
                </a:lnTo>
                <a:lnTo>
                  <a:pt x="78" y="658"/>
                </a:lnTo>
                <a:lnTo>
                  <a:pt x="83" y="677"/>
                </a:lnTo>
                <a:lnTo>
                  <a:pt x="90" y="700"/>
                </a:lnTo>
                <a:lnTo>
                  <a:pt x="90" y="700"/>
                </a:lnTo>
                <a:lnTo>
                  <a:pt x="89" y="727"/>
                </a:lnTo>
                <a:lnTo>
                  <a:pt x="89" y="727"/>
                </a:lnTo>
                <a:lnTo>
                  <a:pt x="89" y="734"/>
                </a:lnTo>
                <a:lnTo>
                  <a:pt x="91" y="747"/>
                </a:lnTo>
                <a:lnTo>
                  <a:pt x="97" y="782"/>
                </a:lnTo>
                <a:lnTo>
                  <a:pt x="106" y="819"/>
                </a:lnTo>
                <a:lnTo>
                  <a:pt x="112" y="843"/>
                </a:lnTo>
                <a:lnTo>
                  <a:pt x="112" y="843"/>
                </a:lnTo>
                <a:lnTo>
                  <a:pt x="115" y="860"/>
                </a:lnTo>
                <a:lnTo>
                  <a:pt x="120" y="879"/>
                </a:lnTo>
                <a:lnTo>
                  <a:pt x="123" y="894"/>
                </a:lnTo>
                <a:lnTo>
                  <a:pt x="123" y="902"/>
                </a:lnTo>
                <a:lnTo>
                  <a:pt x="123" y="902"/>
                </a:lnTo>
                <a:lnTo>
                  <a:pt x="119" y="904"/>
                </a:lnTo>
                <a:lnTo>
                  <a:pt x="111" y="909"/>
                </a:lnTo>
                <a:lnTo>
                  <a:pt x="101" y="913"/>
                </a:lnTo>
                <a:lnTo>
                  <a:pt x="91" y="915"/>
                </a:lnTo>
                <a:lnTo>
                  <a:pt x="91" y="915"/>
                </a:lnTo>
                <a:lnTo>
                  <a:pt x="88" y="916"/>
                </a:lnTo>
                <a:lnTo>
                  <a:pt x="84" y="919"/>
                </a:lnTo>
                <a:lnTo>
                  <a:pt x="82" y="921"/>
                </a:lnTo>
                <a:lnTo>
                  <a:pt x="79" y="923"/>
                </a:lnTo>
                <a:lnTo>
                  <a:pt x="78" y="927"/>
                </a:lnTo>
                <a:lnTo>
                  <a:pt x="78" y="932"/>
                </a:lnTo>
                <a:lnTo>
                  <a:pt x="78" y="937"/>
                </a:lnTo>
                <a:lnTo>
                  <a:pt x="80" y="942"/>
                </a:lnTo>
                <a:lnTo>
                  <a:pt x="80" y="942"/>
                </a:lnTo>
                <a:lnTo>
                  <a:pt x="84" y="946"/>
                </a:lnTo>
                <a:lnTo>
                  <a:pt x="89" y="950"/>
                </a:lnTo>
                <a:lnTo>
                  <a:pt x="94" y="952"/>
                </a:lnTo>
                <a:lnTo>
                  <a:pt x="100" y="955"/>
                </a:lnTo>
                <a:lnTo>
                  <a:pt x="111" y="957"/>
                </a:lnTo>
                <a:lnTo>
                  <a:pt x="114" y="957"/>
                </a:lnTo>
                <a:lnTo>
                  <a:pt x="114" y="957"/>
                </a:lnTo>
                <a:lnTo>
                  <a:pt x="139" y="964"/>
                </a:lnTo>
                <a:lnTo>
                  <a:pt x="159" y="968"/>
                </a:lnTo>
                <a:lnTo>
                  <a:pt x="165" y="969"/>
                </a:lnTo>
                <a:lnTo>
                  <a:pt x="168" y="969"/>
                </a:lnTo>
                <a:lnTo>
                  <a:pt x="168" y="969"/>
                </a:lnTo>
                <a:lnTo>
                  <a:pt x="171" y="968"/>
                </a:lnTo>
                <a:lnTo>
                  <a:pt x="171" y="966"/>
                </a:lnTo>
                <a:lnTo>
                  <a:pt x="171" y="960"/>
                </a:lnTo>
                <a:lnTo>
                  <a:pt x="171" y="951"/>
                </a:lnTo>
                <a:lnTo>
                  <a:pt x="171" y="951"/>
                </a:lnTo>
                <a:lnTo>
                  <a:pt x="168" y="921"/>
                </a:lnTo>
                <a:lnTo>
                  <a:pt x="168" y="921"/>
                </a:lnTo>
                <a:lnTo>
                  <a:pt x="170" y="897"/>
                </a:lnTo>
                <a:lnTo>
                  <a:pt x="171" y="878"/>
                </a:lnTo>
                <a:lnTo>
                  <a:pt x="171" y="878"/>
                </a:lnTo>
                <a:lnTo>
                  <a:pt x="168" y="809"/>
                </a:lnTo>
                <a:lnTo>
                  <a:pt x="166" y="723"/>
                </a:lnTo>
                <a:lnTo>
                  <a:pt x="166" y="723"/>
                </a:lnTo>
                <a:lnTo>
                  <a:pt x="166" y="692"/>
                </a:lnTo>
                <a:lnTo>
                  <a:pt x="170" y="657"/>
                </a:lnTo>
                <a:lnTo>
                  <a:pt x="173" y="616"/>
                </a:lnTo>
                <a:lnTo>
                  <a:pt x="173" y="616"/>
                </a:lnTo>
                <a:lnTo>
                  <a:pt x="176" y="621"/>
                </a:lnTo>
                <a:lnTo>
                  <a:pt x="178" y="628"/>
                </a:lnTo>
                <a:lnTo>
                  <a:pt x="178" y="628"/>
                </a:lnTo>
                <a:lnTo>
                  <a:pt x="179" y="629"/>
                </a:lnTo>
                <a:lnTo>
                  <a:pt x="182" y="630"/>
                </a:lnTo>
                <a:lnTo>
                  <a:pt x="188" y="632"/>
                </a:lnTo>
                <a:lnTo>
                  <a:pt x="196" y="632"/>
                </a:lnTo>
                <a:lnTo>
                  <a:pt x="196" y="632"/>
                </a:lnTo>
                <a:lnTo>
                  <a:pt x="197" y="656"/>
                </a:lnTo>
                <a:lnTo>
                  <a:pt x="199" y="676"/>
                </a:lnTo>
                <a:lnTo>
                  <a:pt x="201" y="692"/>
                </a:lnTo>
                <a:lnTo>
                  <a:pt x="201" y="692"/>
                </a:lnTo>
                <a:lnTo>
                  <a:pt x="206" y="704"/>
                </a:lnTo>
                <a:lnTo>
                  <a:pt x="211" y="716"/>
                </a:lnTo>
                <a:lnTo>
                  <a:pt x="217" y="732"/>
                </a:lnTo>
                <a:lnTo>
                  <a:pt x="217" y="732"/>
                </a:lnTo>
                <a:lnTo>
                  <a:pt x="236" y="784"/>
                </a:lnTo>
                <a:lnTo>
                  <a:pt x="259" y="843"/>
                </a:lnTo>
                <a:lnTo>
                  <a:pt x="259" y="843"/>
                </a:lnTo>
                <a:lnTo>
                  <a:pt x="268" y="876"/>
                </a:lnTo>
                <a:lnTo>
                  <a:pt x="272" y="893"/>
                </a:lnTo>
                <a:lnTo>
                  <a:pt x="273" y="903"/>
                </a:lnTo>
                <a:lnTo>
                  <a:pt x="273" y="903"/>
                </a:lnTo>
                <a:lnTo>
                  <a:pt x="272" y="908"/>
                </a:lnTo>
                <a:lnTo>
                  <a:pt x="268" y="913"/>
                </a:lnTo>
                <a:lnTo>
                  <a:pt x="265" y="916"/>
                </a:lnTo>
                <a:lnTo>
                  <a:pt x="260" y="920"/>
                </a:lnTo>
                <a:lnTo>
                  <a:pt x="260" y="920"/>
                </a:lnTo>
                <a:lnTo>
                  <a:pt x="259" y="921"/>
                </a:lnTo>
                <a:lnTo>
                  <a:pt x="258" y="923"/>
                </a:lnTo>
                <a:lnTo>
                  <a:pt x="258" y="928"/>
                </a:lnTo>
                <a:lnTo>
                  <a:pt x="260" y="934"/>
                </a:lnTo>
                <a:lnTo>
                  <a:pt x="262" y="939"/>
                </a:lnTo>
                <a:lnTo>
                  <a:pt x="262" y="939"/>
                </a:lnTo>
                <a:lnTo>
                  <a:pt x="266" y="945"/>
                </a:lnTo>
                <a:lnTo>
                  <a:pt x="272" y="952"/>
                </a:lnTo>
                <a:lnTo>
                  <a:pt x="279" y="957"/>
                </a:lnTo>
                <a:lnTo>
                  <a:pt x="285" y="961"/>
                </a:lnTo>
                <a:lnTo>
                  <a:pt x="285" y="961"/>
                </a:lnTo>
                <a:lnTo>
                  <a:pt x="294" y="963"/>
                </a:lnTo>
                <a:lnTo>
                  <a:pt x="307" y="964"/>
                </a:lnTo>
                <a:lnTo>
                  <a:pt x="322" y="966"/>
                </a:lnTo>
                <a:lnTo>
                  <a:pt x="331" y="964"/>
                </a:lnTo>
                <a:lnTo>
                  <a:pt x="331" y="964"/>
                </a:lnTo>
                <a:lnTo>
                  <a:pt x="332" y="963"/>
                </a:lnTo>
                <a:lnTo>
                  <a:pt x="335" y="962"/>
                </a:lnTo>
                <a:lnTo>
                  <a:pt x="335" y="962"/>
                </a:lnTo>
                <a:lnTo>
                  <a:pt x="344" y="963"/>
                </a:lnTo>
                <a:lnTo>
                  <a:pt x="350" y="964"/>
                </a:lnTo>
                <a:lnTo>
                  <a:pt x="350" y="964"/>
                </a:lnTo>
                <a:close/>
                <a:moveTo>
                  <a:pt x="401" y="647"/>
                </a:moveTo>
                <a:lnTo>
                  <a:pt x="401" y="365"/>
                </a:lnTo>
                <a:lnTo>
                  <a:pt x="401" y="365"/>
                </a:lnTo>
                <a:lnTo>
                  <a:pt x="405" y="364"/>
                </a:lnTo>
                <a:lnTo>
                  <a:pt x="413" y="359"/>
                </a:lnTo>
                <a:lnTo>
                  <a:pt x="419" y="357"/>
                </a:lnTo>
                <a:lnTo>
                  <a:pt x="426" y="354"/>
                </a:lnTo>
                <a:lnTo>
                  <a:pt x="436" y="353"/>
                </a:lnTo>
                <a:lnTo>
                  <a:pt x="447" y="353"/>
                </a:lnTo>
                <a:lnTo>
                  <a:pt x="447" y="353"/>
                </a:lnTo>
                <a:lnTo>
                  <a:pt x="458" y="353"/>
                </a:lnTo>
                <a:lnTo>
                  <a:pt x="466" y="354"/>
                </a:lnTo>
                <a:lnTo>
                  <a:pt x="473" y="357"/>
                </a:lnTo>
                <a:lnTo>
                  <a:pt x="479" y="360"/>
                </a:lnTo>
                <a:lnTo>
                  <a:pt x="487" y="365"/>
                </a:lnTo>
                <a:lnTo>
                  <a:pt x="488" y="368"/>
                </a:lnTo>
                <a:lnTo>
                  <a:pt x="488" y="647"/>
                </a:lnTo>
                <a:lnTo>
                  <a:pt x="488" y="647"/>
                </a:lnTo>
                <a:lnTo>
                  <a:pt x="484" y="646"/>
                </a:lnTo>
                <a:lnTo>
                  <a:pt x="481" y="647"/>
                </a:lnTo>
                <a:lnTo>
                  <a:pt x="478" y="650"/>
                </a:lnTo>
                <a:lnTo>
                  <a:pt x="478" y="650"/>
                </a:lnTo>
                <a:lnTo>
                  <a:pt x="473" y="657"/>
                </a:lnTo>
                <a:lnTo>
                  <a:pt x="454" y="657"/>
                </a:lnTo>
                <a:lnTo>
                  <a:pt x="445" y="651"/>
                </a:lnTo>
                <a:lnTo>
                  <a:pt x="418" y="651"/>
                </a:lnTo>
                <a:lnTo>
                  <a:pt x="411" y="659"/>
                </a:lnTo>
                <a:lnTo>
                  <a:pt x="406" y="659"/>
                </a:lnTo>
                <a:lnTo>
                  <a:pt x="406" y="659"/>
                </a:lnTo>
                <a:lnTo>
                  <a:pt x="404" y="655"/>
                </a:lnTo>
                <a:lnTo>
                  <a:pt x="401" y="647"/>
                </a:lnTo>
                <a:lnTo>
                  <a:pt x="401" y="647"/>
                </a:lnTo>
                <a:close/>
                <a:moveTo>
                  <a:pt x="296" y="364"/>
                </a:moveTo>
                <a:lnTo>
                  <a:pt x="309" y="387"/>
                </a:lnTo>
                <a:lnTo>
                  <a:pt x="294" y="392"/>
                </a:lnTo>
                <a:lnTo>
                  <a:pt x="294" y="392"/>
                </a:lnTo>
                <a:lnTo>
                  <a:pt x="293" y="390"/>
                </a:lnTo>
                <a:lnTo>
                  <a:pt x="291" y="383"/>
                </a:lnTo>
                <a:lnTo>
                  <a:pt x="291" y="383"/>
                </a:lnTo>
                <a:lnTo>
                  <a:pt x="291" y="376"/>
                </a:lnTo>
                <a:lnTo>
                  <a:pt x="293" y="368"/>
                </a:lnTo>
                <a:lnTo>
                  <a:pt x="294" y="356"/>
                </a:lnTo>
                <a:lnTo>
                  <a:pt x="296" y="36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">
            <a:extLst>
              <a:ext uri="{FF2B5EF4-FFF2-40B4-BE49-F238E27FC236}">
                <a16:creationId xmlns:a16="http://schemas.microsoft.com/office/drawing/2014/main" id="{CBF69334-A771-43A4-8627-A6E2EBF43DB0}"/>
              </a:ext>
            </a:extLst>
          </p:cNvPr>
          <p:cNvSpPr>
            <a:spLocks noEditPoints="1"/>
          </p:cNvSpPr>
          <p:nvPr/>
        </p:nvSpPr>
        <p:spPr bwMode="auto">
          <a:xfrm>
            <a:off x="2477521" y="652278"/>
            <a:ext cx="1150938" cy="1846263"/>
          </a:xfrm>
          <a:custGeom>
            <a:avLst/>
            <a:gdLst>
              <a:gd name="T0" fmla="*/ 104 w 725"/>
              <a:gd name="T1" fmla="*/ 34 h 1163"/>
              <a:gd name="T2" fmla="*/ 84 w 725"/>
              <a:gd name="T3" fmla="*/ 128 h 1163"/>
              <a:gd name="T4" fmla="*/ 52 w 725"/>
              <a:gd name="T5" fmla="*/ 200 h 1163"/>
              <a:gd name="T6" fmla="*/ 68 w 725"/>
              <a:gd name="T7" fmla="*/ 193 h 1163"/>
              <a:gd name="T8" fmla="*/ 10 w 725"/>
              <a:gd name="T9" fmla="*/ 272 h 1163"/>
              <a:gd name="T10" fmla="*/ 29 w 725"/>
              <a:gd name="T11" fmla="*/ 446 h 1163"/>
              <a:gd name="T12" fmla="*/ 26 w 725"/>
              <a:gd name="T13" fmla="*/ 593 h 1163"/>
              <a:gd name="T14" fmla="*/ 34 w 725"/>
              <a:gd name="T15" fmla="*/ 655 h 1163"/>
              <a:gd name="T16" fmla="*/ 61 w 725"/>
              <a:gd name="T17" fmla="*/ 660 h 1163"/>
              <a:gd name="T18" fmla="*/ 71 w 725"/>
              <a:gd name="T19" fmla="*/ 647 h 1163"/>
              <a:gd name="T20" fmla="*/ 84 w 725"/>
              <a:gd name="T21" fmla="*/ 835 h 1163"/>
              <a:gd name="T22" fmla="*/ 86 w 725"/>
              <a:gd name="T23" fmla="*/ 951 h 1163"/>
              <a:gd name="T24" fmla="*/ 71 w 725"/>
              <a:gd name="T25" fmla="*/ 1039 h 1163"/>
              <a:gd name="T26" fmla="*/ 119 w 725"/>
              <a:gd name="T27" fmla="*/ 1092 h 1163"/>
              <a:gd name="T28" fmla="*/ 133 w 725"/>
              <a:gd name="T29" fmla="*/ 1031 h 1163"/>
              <a:gd name="T30" fmla="*/ 138 w 725"/>
              <a:gd name="T31" fmla="*/ 916 h 1163"/>
              <a:gd name="T32" fmla="*/ 181 w 725"/>
              <a:gd name="T33" fmla="*/ 743 h 1163"/>
              <a:gd name="T34" fmla="*/ 207 w 725"/>
              <a:gd name="T35" fmla="*/ 875 h 1163"/>
              <a:gd name="T36" fmla="*/ 185 w 725"/>
              <a:gd name="T37" fmla="*/ 1055 h 1163"/>
              <a:gd name="T38" fmla="*/ 169 w 725"/>
              <a:gd name="T39" fmla="*/ 1125 h 1163"/>
              <a:gd name="T40" fmla="*/ 183 w 725"/>
              <a:gd name="T41" fmla="*/ 1139 h 1163"/>
              <a:gd name="T42" fmla="*/ 250 w 725"/>
              <a:gd name="T43" fmla="*/ 1126 h 1163"/>
              <a:gd name="T44" fmla="*/ 242 w 725"/>
              <a:gd name="T45" fmla="*/ 1005 h 1163"/>
              <a:gd name="T46" fmla="*/ 279 w 725"/>
              <a:gd name="T47" fmla="*/ 745 h 1163"/>
              <a:gd name="T48" fmla="*/ 314 w 725"/>
              <a:gd name="T49" fmla="*/ 622 h 1163"/>
              <a:gd name="T50" fmla="*/ 305 w 725"/>
              <a:gd name="T51" fmla="*/ 496 h 1163"/>
              <a:gd name="T52" fmla="*/ 336 w 725"/>
              <a:gd name="T53" fmla="*/ 562 h 1163"/>
              <a:gd name="T54" fmla="*/ 357 w 725"/>
              <a:gd name="T55" fmla="*/ 604 h 1163"/>
              <a:gd name="T56" fmla="*/ 318 w 725"/>
              <a:gd name="T57" fmla="*/ 647 h 1163"/>
              <a:gd name="T58" fmla="*/ 319 w 725"/>
              <a:gd name="T59" fmla="*/ 1089 h 1163"/>
              <a:gd name="T60" fmla="*/ 340 w 725"/>
              <a:gd name="T61" fmla="*/ 1133 h 1163"/>
              <a:gd name="T62" fmla="*/ 430 w 725"/>
              <a:gd name="T63" fmla="*/ 1130 h 1163"/>
              <a:gd name="T64" fmla="*/ 454 w 725"/>
              <a:gd name="T65" fmla="*/ 1147 h 1163"/>
              <a:gd name="T66" fmla="*/ 576 w 725"/>
              <a:gd name="T67" fmla="*/ 1131 h 1163"/>
              <a:gd name="T68" fmla="*/ 592 w 725"/>
              <a:gd name="T69" fmla="*/ 1159 h 1163"/>
              <a:gd name="T70" fmla="*/ 607 w 725"/>
              <a:gd name="T71" fmla="*/ 1122 h 1163"/>
              <a:gd name="T72" fmla="*/ 607 w 725"/>
              <a:gd name="T73" fmla="*/ 772 h 1163"/>
              <a:gd name="T74" fmla="*/ 665 w 725"/>
              <a:gd name="T75" fmla="*/ 808 h 1163"/>
              <a:gd name="T76" fmla="*/ 723 w 725"/>
              <a:gd name="T77" fmla="*/ 785 h 1163"/>
              <a:gd name="T78" fmla="*/ 663 w 725"/>
              <a:gd name="T79" fmla="*/ 734 h 1163"/>
              <a:gd name="T80" fmla="*/ 631 w 725"/>
              <a:gd name="T81" fmla="*/ 660 h 1163"/>
              <a:gd name="T82" fmla="*/ 584 w 725"/>
              <a:gd name="T83" fmla="*/ 559 h 1163"/>
              <a:gd name="T84" fmla="*/ 565 w 725"/>
              <a:gd name="T85" fmla="*/ 474 h 1163"/>
              <a:gd name="T86" fmla="*/ 518 w 725"/>
              <a:gd name="T87" fmla="*/ 434 h 1163"/>
              <a:gd name="T88" fmla="*/ 482 w 725"/>
              <a:gd name="T89" fmla="*/ 380 h 1163"/>
              <a:gd name="T90" fmla="*/ 500 w 725"/>
              <a:gd name="T91" fmla="*/ 351 h 1163"/>
              <a:gd name="T92" fmla="*/ 511 w 725"/>
              <a:gd name="T93" fmla="*/ 246 h 1163"/>
              <a:gd name="T94" fmla="*/ 492 w 725"/>
              <a:gd name="T95" fmla="*/ 216 h 1163"/>
              <a:gd name="T96" fmla="*/ 457 w 725"/>
              <a:gd name="T97" fmla="*/ 209 h 1163"/>
              <a:gd name="T98" fmla="*/ 427 w 725"/>
              <a:gd name="T99" fmla="*/ 208 h 1163"/>
              <a:gd name="T100" fmla="*/ 405 w 725"/>
              <a:gd name="T101" fmla="*/ 228 h 1163"/>
              <a:gd name="T102" fmla="*/ 386 w 725"/>
              <a:gd name="T103" fmla="*/ 265 h 1163"/>
              <a:gd name="T104" fmla="*/ 404 w 725"/>
              <a:gd name="T105" fmla="*/ 334 h 1163"/>
              <a:gd name="T106" fmla="*/ 346 w 725"/>
              <a:gd name="T107" fmla="*/ 367 h 1163"/>
              <a:gd name="T108" fmla="*/ 348 w 725"/>
              <a:gd name="T109" fmla="*/ 317 h 1163"/>
              <a:gd name="T110" fmla="*/ 297 w 725"/>
              <a:gd name="T111" fmla="*/ 228 h 1163"/>
              <a:gd name="T112" fmla="*/ 252 w 725"/>
              <a:gd name="T113" fmla="*/ 178 h 1163"/>
              <a:gd name="T114" fmla="*/ 229 w 725"/>
              <a:gd name="T115" fmla="*/ 91 h 1163"/>
              <a:gd name="T116" fmla="*/ 235 w 725"/>
              <a:gd name="T117" fmla="*/ 44 h 1163"/>
              <a:gd name="T118" fmla="*/ 194 w 725"/>
              <a:gd name="T119" fmla="*/ 0 h 1163"/>
              <a:gd name="T120" fmla="*/ 518 w 725"/>
              <a:gd name="T121" fmla="*/ 528 h 1163"/>
              <a:gd name="T122" fmla="*/ 536 w 725"/>
              <a:gd name="T123" fmla="*/ 472 h 1163"/>
              <a:gd name="T124" fmla="*/ 392 w 725"/>
              <a:gd name="T125" fmla="*/ 601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25" h="1163">
                <a:moveTo>
                  <a:pt x="176" y="3"/>
                </a:moveTo>
                <a:lnTo>
                  <a:pt x="176" y="3"/>
                </a:lnTo>
                <a:lnTo>
                  <a:pt x="168" y="3"/>
                </a:lnTo>
                <a:lnTo>
                  <a:pt x="156" y="4"/>
                </a:lnTo>
                <a:lnTo>
                  <a:pt x="142" y="7"/>
                </a:lnTo>
                <a:lnTo>
                  <a:pt x="142" y="7"/>
                </a:lnTo>
                <a:lnTo>
                  <a:pt x="134" y="9"/>
                </a:lnTo>
                <a:lnTo>
                  <a:pt x="126" y="12"/>
                </a:lnTo>
                <a:lnTo>
                  <a:pt x="119" y="17"/>
                </a:lnTo>
                <a:lnTo>
                  <a:pt x="113" y="23"/>
                </a:lnTo>
                <a:lnTo>
                  <a:pt x="104" y="34"/>
                </a:lnTo>
                <a:lnTo>
                  <a:pt x="97" y="44"/>
                </a:lnTo>
                <a:lnTo>
                  <a:pt x="97" y="44"/>
                </a:lnTo>
                <a:lnTo>
                  <a:pt x="94" y="50"/>
                </a:lnTo>
                <a:lnTo>
                  <a:pt x="93" y="59"/>
                </a:lnTo>
                <a:lnTo>
                  <a:pt x="90" y="80"/>
                </a:lnTo>
                <a:lnTo>
                  <a:pt x="88" y="103"/>
                </a:lnTo>
                <a:lnTo>
                  <a:pt x="86" y="112"/>
                </a:lnTo>
                <a:lnTo>
                  <a:pt x="85" y="119"/>
                </a:lnTo>
                <a:lnTo>
                  <a:pt x="85" y="119"/>
                </a:lnTo>
                <a:lnTo>
                  <a:pt x="84" y="122"/>
                </a:lnTo>
                <a:lnTo>
                  <a:pt x="84" y="128"/>
                </a:lnTo>
                <a:lnTo>
                  <a:pt x="83" y="138"/>
                </a:lnTo>
                <a:lnTo>
                  <a:pt x="83" y="145"/>
                </a:lnTo>
                <a:lnTo>
                  <a:pt x="81" y="150"/>
                </a:lnTo>
                <a:lnTo>
                  <a:pt x="79" y="157"/>
                </a:lnTo>
                <a:lnTo>
                  <a:pt x="75" y="163"/>
                </a:lnTo>
                <a:lnTo>
                  <a:pt x="75" y="163"/>
                </a:lnTo>
                <a:lnTo>
                  <a:pt x="63" y="178"/>
                </a:lnTo>
                <a:lnTo>
                  <a:pt x="59" y="182"/>
                </a:lnTo>
                <a:lnTo>
                  <a:pt x="56" y="190"/>
                </a:lnTo>
                <a:lnTo>
                  <a:pt x="56" y="190"/>
                </a:lnTo>
                <a:lnTo>
                  <a:pt x="52" y="200"/>
                </a:lnTo>
                <a:lnTo>
                  <a:pt x="51" y="208"/>
                </a:lnTo>
                <a:lnTo>
                  <a:pt x="52" y="215"/>
                </a:lnTo>
                <a:lnTo>
                  <a:pt x="52" y="215"/>
                </a:lnTo>
                <a:lnTo>
                  <a:pt x="54" y="205"/>
                </a:lnTo>
                <a:lnTo>
                  <a:pt x="56" y="199"/>
                </a:lnTo>
                <a:lnTo>
                  <a:pt x="59" y="193"/>
                </a:lnTo>
                <a:lnTo>
                  <a:pt x="59" y="193"/>
                </a:lnTo>
                <a:lnTo>
                  <a:pt x="65" y="188"/>
                </a:lnTo>
                <a:lnTo>
                  <a:pt x="69" y="187"/>
                </a:lnTo>
                <a:lnTo>
                  <a:pt x="69" y="187"/>
                </a:lnTo>
                <a:lnTo>
                  <a:pt x="68" y="193"/>
                </a:lnTo>
                <a:lnTo>
                  <a:pt x="65" y="199"/>
                </a:lnTo>
                <a:lnTo>
                  <a:pt x="63" y="204"/>
                </a:lnTo>
                <a:lnTo>
                  <a:pt x="63" y="204"/>
                </a:lnTo>
                <a:lnTo>
                  <a:pt x="54" y="216"/>
                </a:lnTo>
                <a:lnTo>
                  <a:pt x="50" y="221"/>
                </a:lnTo>
                <a:lnTo>
                  <a:pt x="46" y="225"/>
                </a:lnTo>
                <a:lnTo>
                  <a:pt x="46" y="225"/>
                </a:lnTo>
                <a:lnTo>
                  <a:pt x="39" y="230"/>
                </a:lnTo>
                <a:lnTo>
                  <a:pt x="31" y="241"/>
                </a:lnTo>
                <a:lnTo>
                  <a:pt x="21" y="255"/>
                </a:lnTo>
                <a:lnTo>
                  <a:pt x="10" y="272"/>
                </a:lnTo>
                <a:lnTo>
                  <a:pt x="10" y="272"/>
                </a:lnTo>
                <a:lnTo>
                  <a:pt x="6" y="282"/>
                </a:lnTo>
                <a:lnTo>
                  <a:pt x="4" y="291"/>
                </a:lnTo>
                <a:lnTo>
                  <a:pt x="1" y="307"/>
                </a:lnTo>
                <a:lnTo>
                  <a:pt x="0" y="318"/>
                </a:lnTo>
                <a:lnTo>
                  <a:pt x="1" y="322"/>
                </a:lnTo>
                <a:lnTo>
                  <a:pt x="18" y="332"/>
                </a:lnTo>
                <a:lnTo>
                  <a:pt x="18" y="332"/>
                </a:lnTo>
                <a:lnTo>
                  <a:pt x="25" y="388"/>
                </a:lnTo>
                <a:lnTo>
                  <a:pt x="29" y="430"/>
                </a:lnTo>
                <a:lnTo>
                  <a:pt x="29" y="446"/>
                </a:lnTo>
                <a:lnTo>
                  <a:pt x="29" y="455"/>
                </a:lnTo>
                <a:lnTo>
                  <a:pt x="29" y="455"/>
                </a:lnTo>
                <a:lnTo>
                  <a:pt x="26" y="463"/>
                </a:lnTo>
                <a:lnTo>
                  <a:pt x="26" y="475"/>
                </a:lnTo>
                <a:lnTo>
                  <a:pt x="25" y="509"/>
                </a:lnTo>
                <a:lnTo>
                  <a:pt x="25" y="543"/>
                </a:lnTo>
                <a:lnTo>
                  <a:pt x="25" y="567"/>
                </a:lnTo>
                <a:lnTo>
                  <a:pt x="25" y="567"/>
                </a:lnTo>
                <a:lnTo>
                  <a:pt x="25" y="579"/>
                </a:lnTo>
                <a:lnTo>
                  <a:pt x="26" y="587"/>
                </a:lnTo>
                <a:lnTo>
                  <a:pt x="26" y="593"/>
                </a:lnTo>
                <a:lnTo>
                  <a:pt x="23" y="601"/>
                </a:lnTo>
                <a:lnTo>
                  <a:pt x="23" y="601"/>
                </a:lnTo>
                <a:lnTo>
                  <a:pt x="21" y="606"/>
                </a:lnTo>
                <a:lnTo>
                  <a:pt x="21" y="614"/>
                </a:lnTo>
                <a:lnTo>
                  <a:pt x="21" y="631"/>
                </a:lnTo>
                <a:lnTo>
                  <a:pt x="22" y="646"/>
                </a:lnTo>
                <a:lnTo>
                  <a:pt x="25" y="654"/>
                </a:lnTo>
                <a:lnTo>
                  <a:pt x="25" y="654"/>
                </a:lnTo>
                <a:lnTo>
                  <a:pt x="27" y="655"/>
                </a:lnTo>
                <a:lnTo>
                  <a:pt x="31" y="655"/>
                </a:lnTo>
                <a:lnTo>
                  <a:pt x="34" y="655"/>
                </a:lnTo>
                <a:lnTo>
                  <a:pt x="36" y="656"/>
                </a:lnTo>
                <a:lnTo>
                  <a:pt x="36" y="656"/>
                </a:lnTo>
                <a:lnTo>
                  <a:pt x="43" y="660"/>
                </a:lnTo>
                <a:lnTo>
                  <a:pt x="48" y="666"/>
                </a:lnTo>
                <a:lnTo>
                  <a:pt x="48" y="666"/>
                </a:lnTo>
                <a:lnTo>
                  <a:pt x="51" y="667"/>
                </a:lnTo>
                <a:lnTo>
                  <a:pt x="54" y="668"/>
                </a:lnTo>
                <a:lnTo>
                  <a:pt x="56" y="667"/>
                </a:lnTo>
                <a:lnTo>
                  <a:pt x="59" y="664"/>
                </a:lnTo>
                <a:lnTo>
                  <a:pt x="59" y="664"/>
                </a:lnTo>
                <a:lnTo>
                  <a:pt x="61" y="660"/>
                </a:lnTo>
                <a:lnTo>
                  <a:pt x="63" y="656"/>
                </a:lnTo>
                <a:lnTo>
                  <a:pt x="65" y="649"/>
                </a:lnTo>
                <a:lnTo>
                  <a:pt x="65" y="649"/>
                </a:lnTo>
                <a:lnTo>
                  <a:pt x="68" y="637"/>
                </a:lnTo>
                <a:lnTo>
                  <a:pt x="68" y="628"/>
                </a:lnTo>
                <a:lnTo>
                  <a:pt x="68" y="621"/>
                </a:lnTo>
                <a:lnTo>
                  <a:pt x="68" y="621"/>
                </a:lnTo>
                <a:lnTo>
                  <a:pt x="67" y="617"/>
                </a:lnTo>
                <a:lnTo>
                  <a:pt x="68" y="612"/>
                </a:lnTo>
                <a:lnTo>
                  <a:pt x="71" y="608"/>
                </a:lnTo>
                <a:lnTo>
                  <a:pt x="71" y="647"/>
                </a:lnTo>
                <a:lnTo>
                  <a:pt x="76" y="646"/>
                </a:lnTo>
                <a:lnTo>
                  <a:pt x="76" y="646"/>
                </a:lnTo>
                <a:lnTo>
                  <a:pt x="83" y="714"/>
                </a:lnTo>
                <a:lnTo>
                  <a:pt x="86" y="766"/>
                </a:lnTo>
                <a:lnTo>
                  <a:pt x="88" y="799"/>
                </a:lnTo>
                <a:lnTo>
                  <a:pt x="88" y="799"/>
                </a:lnTo>
                <a:lnTo>
                  <a:pt x="88" y="821"/>
                </a:lnTo>
                <a:lnTo>
                  <a:pt x="88" y="827"/>
                </a:lnTo>
                <a:lnTo>
                  <a:pt x="86" y="831"/>
                </a:lnTo>
                <a:lnTo>
                  <a:pt x="86" y="831"/>
                </a:lnTo>
                <a:lnTo>
                  <a:pt x="84" y="835"/>
                </a:lnTo>
                <a:lnTo>
                  <a:pt x="79" y="842"/>
                </a:lnTo>
                <a:lnTo>
                  <a:pt x="77" y="847"/>
                </a:lnTo>
                <a:lnTo>
                  <a:pt x="75" y="854"/>
                </a:lnTo>
                <a:lnTo>
                  <a:pt x="73" y="864"/>
                </a:lnTo>
                <a:lnTo>
                  <a:pt x="73" y="876"/>
                </a:lnTo>
                <a:lnTo>
                  <a:pt x="73" y="876"/>
                </a:lnTo>
                <a:lnTo>
                  <a:pt x="73" y="889"/>
                </a:lnTo>
                <a:lnTo>
                  <a:pt x="75" y="901"/>
                </a:lnTo>
                <a:lnTo>
                  <a:pt x="79" y="921"/>
                </a:lnTo>
                <a:lnTo>
                  <a:pt x="84" y="938"/>
                </a:lnTo>
                <a:lnTo>
                  <a:pt x="86" y="951"/>
                </a:lnTo>
                <a:lnTo>
                  <a:pt x="86" y="951"/>
                </a:lnTo>
                <a:lnTo>
                  <a:pt x="86" y="963"/>
                </a:lnTo>
                <a:lnTo>
                  <a:pt x="86" y="971"/>
                </a:lnTo>
                <a:lnTo>
                  <a:pt x="85" y="979"/>
                </a:lnTo>
                <a:lnTo>
                  <a:pt x="85" y="979"/>
                </a:lnTo>
                <a:lnTo>
                  <a:pt x="83" y="984"/>
                </a:lnTo>
                <a:lnTo>
                  <a:pt x="76" y="996"/>
                </a:lnTo>
                <a:lnTo>
                  <a:pt x="76" y="996"/>
                </a:lnTo>
                <a:lnTo>
                  <a:pt x="73" y="1009"/>
                </a:lnTo>
                <a:lnTo>
                  <a:pt x="71" y="1029"/>
                </a:lnTo>
                <a:lnTo>
                  <a:pt x="71" y="1039"/>
                </a:lnTo>
                <a:lnTo>
                  <a:pt x="72" y="1051"/>
                </a:lnTo>
                <a:lnTo>
                  <a:pt x="73" y="1062"/>
                </a:lnTo>
                <a:lnTo>
                  <a:pt x="76" y="1069"/>
                </a:lnTo>
                <a:lnTo>
                  <a:pt x="76" y="1069"/>
                </a:lnTo>
                <a:lnTo>
                  <a:pt x="81" y="1077"/>
                </a:lnTo>
                <a:lnTo>
                  <a:pt x="86" y="1084"/>
                </a:lnTo>
                <a:lnTo>
                  <a:pt x="93" y="1089"/>
                </a:lnTo>
                <a:lnTo>
                  <a:pt x="100" y="1092"/>
                </a:lnTo>
                <a:lnTo>
                  <a:pt x="106" y="1093"/>
                </a:lnTo>
                <a:lnTo>
                  <a:pt x="113" y="1094"/>
                </a:lnTo>
                <a:lnTo>
                  <a:pt x="119" y="1092"/>
                </a:lnTo>
                <a:lnTo>
                  <a:pt x="125" y="1089"/>
                </a:lnTo>
                <a:lnTo>
                  <a:pt x="125" y="1089"/>
                </a:lnTo>
                <a:lnTo>
                  <a:pt x="133" y="1081"/>
                </a:lnTo>
                <a:lnTo>
                  <a:pt x="135" y="1077"/>
                </a:lnTo>
                <a:lnTo>
                  <a:pt x="136" y="1073"/>
                </a:lnTo>
                <a:lnTo>
                  <a:pt x="138" y="1069"/>
                </a:lnTo>
                <a:lnTo>
                  <a:pt x="136" y="1066"/>
                </a:lnTo>
                <a:lnTo>
                  <a:pt x="135" y="1055"/>
                </a:lnTo>
                <a:lnTo>
                  <a:pt x="135" y="1055"/>
                </a:lnTo>
                <a:lnTo>
                  <a:pt x="133" y="1043"/>
                </a:lnTo>
                <a:lnTo>
                  <a:pt x="133" y="1031"/>
                </a:lnTo>
                <a:lnTo>
                  <a:pt x="134" y="1013"/>
                </a:lnTo>
                <a:lnTo>
                  <a:pt x="134" y="1013"/>
                </a:lnTo>
                <a:lnTo>
                  <a:pt x="130" y="984"/>
                </a:lnTo>
                <a:lnTo>
                  <a:pt x="130" y="984"/>
                </a:lnTo>
                <a:lnTo>
                  <a:pt x="129" y="975"/>
                </a:lnTo>
                <a:lnTo>
                  <a:pt x="129" y="967"/>
                </a:lnTo>
                <a:lnTo>
                  <a:pt x="130" y="956"/>
                </a:lnTo>
                <a:lnTo>
                  <a:pt x="130" y="956"/>
                </a:lnTo>
                <a:lnTo>
                  <a:pt x="134" y="934"/>
                </a:lnTo>
                <a:lnTo>
                  <a:pt x="135" y="923"/>
                </a:lnTo>
                <a:lnTo>
                  <a:pt x="138" y="916"/>
                </a:lnTo>
                <a:lnTo>
                  <a:pt x="138" y="916"/>
                </a:lnTo>
                <a:lnTo>
                  <a:pt x="144" y="902"/>
                </a:lnTo>
                <a:lnTo>
                  <a:pt x="148" y="888"/>
                </a:lnTo>
                <a:lnTo>
                  <a:pt x="148" y="888"/>
                </a:lnTo>
                <a:lnTo>
                  <a:pt x="154" y="871"/>
                </a:lnTo>
                <a:lnTo>
                  <a:pt x="156" y="862"/>
                </a:lnTo>
                <a:lnTo>
                  <a:pt x="156" y="862"/>
                </a:lnTo>
                <a:lnTo>
                  <a:pt x="171" y="816"/>
                </a:lnTo>
                <a:lnTo>
                  <a:pt x="171" y="816"/>
                </a:lnTo>
                <a:lnTo>
                  <a:pt x="176" y="789"/>
                </a:lnTo>
                <a:lnTo>
                  <a:pt x="181" y="743"/>
                </a:lnTo>
                <a:lnTo>
                  <a:pt x="188" y="680"/>
                </a:lnTo>
                <a:lnTo>
                  <a:pt x="188" y="680"/>
                </a:lnTo>
                <a:lnTo>
                  <a:pt x="198" y="787"/>
                </a:lnTo>
                <a:lnTo>
                  <a:pt x="198" y="787"/>
                </a:lnTo>
                <a:lnTo>
                  <a:pt x="200" y="804"/>
                </a:lnTo>
                <a:lnTo>
                  <a:pt x="200" y="817"/>
                </a:lnTo>
                <a:lnTo>
                  <a:pt x="201" y="833"/>
                </a:lnTo>
                <a:lnTo>
                  <a:pt x="206" y="852"/>
                </a:lnTo>
                <a:lnTo>
                  <a:pt x="206" y="852"/>
                </a:lnTo>
                <a:lnTo>
                  <a:pt x="207" y="863"/>
                </a:lnTo>
                <a:lnTo>
                  <a:pt x="207" y="875"/>
                </a:lnTo>
                <a:lnTo>
                  <a:pt x="206" y="885"/>
                </a:lnTo>
                <a:lnTo>
                  <a:pt x="204" y="896"/>
                </a:lnTo>
                <a:lnTo>
                  <a:pt x="197" y="918"/>
                </a:lnTo>
                <a:lnTo>
                  <a:pt x="194" y="930"/>
                </a:lnTo>
                <a:lnTo>
                  <a:pt x="193" y="941"/>
                </a:lnTo>
                <a:lnTo>
                  <a:pt x="193" y="941"/>
                </a:lnTo>
                <a:lnTo>
                  <a:pt x="193" y="970"/>
                </a:lnTo>
                <a:lnTo>
                  <a:pt x="190" y="1002"/>
                </a:lnTo>
                <a:lnTo>
                  <a:pt x="188" y="1039"/>
                </a:lnTo>
                <a:lnTo>
                  <a:pt x="188" y="1039"/>
                </a:lnTo>
                <a:lnTo>
                  <a:pt x="185" y="1055"/>
                </a:lnTo>
                <a:lnTo>
                  <a:pt x="183" y="1069"/>
                </a:lnTo>
                <a:lnTo>
                  <a:pt x="179" y="1080"/>
                </a:lnTo>
                <a:lnTo>
                  <a:pt x="179" y="1080"/>
                </a:lnTo>
                <a:lnTo>
                  <a:pt x="175" y="1085"/>
                </a:lnTo>
                <a:lnTo>
                  <a:pt x="173" y="1088"/>
                </a:lnTo>
                <a:lnTo>
                  <a:pt x="172" y="1092"/>
                </a:lnTo>
                <a:lnTo>
                  <a:pt x="171" y="1100"/>
                </a:lnTo>
                <a:lnTo>
                  <a:pt x="171" y="1100"/>
                </a:lnTo>
                <a:lnTo>
                  <a:pt x="169" y="1117"/>
                </a:lnTo>
                <a:lnTo>
                  <a:pt x="169" y="1122"/>
                </a:lnTo>
                <a:lnTo>
                  <a:pt x="169" y="1125"/>
                </a:lnTo>
                <a:lnTo>
                  <a:pt x="171" y="1127"/>
                </a:lnTo>
                <a:lnTo>
                  <a:pt x="171" y="1127"/>
                </a:lnTo>
                <a:lnTo>
                  <a:pt x="175" y="1129"/>
                </a:lnTo>
                <a:lnTo>
                  <a:pt x="177" y="1130"/>
                </a:lnTo>
                <a:lnTo>
                  <a:pt x="179" y="1131"/>
                </a:lnTo>
                <a:lnTo>
                  <a:pt x="180" y="1134"/>
                </a:lnTo>
                <a:lnTo>
                  <a:pt x="180" y="1134"/>
                </a:lnTo>
                <a:lnTo>
                  <a:pt x="180" y="1135"/>
                </a:lnTo>
                <a:lnTo>
                  <a:pt x="179" y="1137"/>
                </a:lnTo>
                <a:lnTo>
                  <a:pt x="179" y="1138"/>
                </a:lnTo>
                <a:lnTo>
                  <a:pt x="183" y="1139"/>
                </a:lnTo>
                <a:lnTo>
                  <a:pt x="196" y="1142"/>
                </a:lnTo>
                <a:lnTo>
                  <a:pt x="196" y="1142"/>
                </a:lnTo>
                <a:lnTo>
                  <a:pt x="214" y="1146"/>
                </a:lnTo>
                <a:lnTo>
                  <a:pt x="231" y="1146"/>
                </a:lnTo>
                <a:lnTo>
                  <a:pt x="239" y="1144"/>
                </a:lnTo>
                <a:lnTo>
                  <a:pt x="244" y="1143"/>
                </a:lnTo>
                <a:lnTo>
                  <a:pt x="248" y="1140"/>
                </a:lnTo>
                <a:lnTo>
                  <a:pt x="251" y="1137"/>
                </a:lnTo>
                <a:lnTo>
                  <a:pt x="251" y="1137"/>
                </a:lnTo>
                <a:lnTo>
                  <a:pt x="251" y="1133"/>
                </a:lnTo>
                <a:lnTo>
                  <a:pt x="250" y="1126"/>
                </a:lnTo>
                <a:lnTo>
                  <a:pt x="244" y="1112"/>
                </a:lnTo>
                <a:lnTo>
                  <a:pt x="235" y="1088"/>
                </a:lnTo>
                <a:lnTo>
                  <a:pt x="235" y="1088"/>
                </a:lnTo>
                <a:lnTo>
                  <a:pt x="230" y="1072"/>
                </a:lnTo>
                <a:lnTo>
                  <a:pt x="226" y="1060"/>
                </a:lnTo>
                <a:lnTo>
                  <a:pt x="226" y="1060"/>
                </a:lnTo>
                <a:lnTo>
                  <a:pt x="225" y="1054"/>
                </a:lnTo>
                <a:lnTo>
                  <a:pt x="225" y="1050"/>
                </a:lnTo>
                <a:lnTo>
                  <a:pt x="225" y="1050"/>
                </a:lnTo>
                <a:lnTo>
                  <a:pt x="230" y="1037"/>
                </a:lnTo>
                <a:lnTo>
                  <a:pt x="242" y="1005"/>
                </a:lnTo>
                <a:lnTo>
                  <a:pt x="254" y="968"/>
                </a:lnTo>
                <a:lnTo>
                  <a:pt x="259" y="951"/>
                </a:lnTo>
                <a:lnTo>
                  <a:pt x="260" y="937"/>
                </a:lnTo>
                <a:lnTo>
                  <a:pt x="260" y="937"/>
                </a:lnTo>
                <a:lnTo>
                  <a:pt x="263" y="906"/>
                </a:lnTo>
                <a:lnTo>
                  <a:pt x="263" y="873"/>
                </a:lnTo>
                <a:lnTo>
                  <a:pt x="264" y="826"/>
                </a:lnTo>
                <a:lnTo>
                  <a:pt x="264" y="826"/>
                </a:lnTo>
                <a:lnTo>
                  <a:pt x="267" y="806"/>
                </a:lnTo>
                <a:lnTo>
                  <a:pt x="272" y="775"/>
                </a:lnTo>
                <a:lnTo>
                  <a:pt x="279" y="745"/>
                </a:lnTo>
                <a:lnTo>
                  <a:pt x="284" y="726"/>
                </a:lnTo>
                <a:lnTo>
                  <a:pt x="284" y="726"/>
                </a:lnTo>
                <a:lnTo>
                  <a:pt x="285" y="720"/>
                </a:lnTo>
                <a:lnTo>
                  <a:pt x="288" y="706"/>
                </a:lnTo>
                <a:lnTo>
                  <a:pt x="293" y="672"/>
                </a:lnTo>
                <a:lnTo>
                  <a:pt x="301" y="625"/>
                </a:lnTo>
                <a:lnTo>
                  <a:pt x="301" y="625"/>
                </a:lnTo>
                <a:lnTo>
                  <a:pt x="302" y="625"/>
                </a:lnTo>
                <a:lnTo>
                  <a:pt x="307" y="626"/>
                </a:lnTo>
                <a:lnTo>
                  <a:pt x="311" y="624"/>
                </a:lnTo>
                <a:lnTo>
                  <a:pt x="314" y="622"/>
                </a:lnTo>
                <a:lnTo>
                  <a:pt x="314" y="620"/>
                </a:lnTo>
                <a:lnTo>
                  <a:pt x="314" y="620"/>
                </a:lnTo>
                <a:lnTo>
                  <a:pt x="313" y="609"/>
                </a:lnTo>
                <a:lnTo>
                  <a:pt x="307" y="595"/>
                </a:lnTo>
                <a:lnTo>
                  <a:pt x="302" y="578"/>
                </a:lnTo>
                <a:lnTo>
                  <a:pt x="298" y="562"/>
                </a:lnTo>
                <a:lnTo>
                  <a:pt x="298" y="562"/>
                </a:lnTo>
                <a:lnTo>
                  <a:pt x="285" y="475"/>
                </a:lnTo>
                <a:lnTo>
                  <a:pt x="297" y="474"/>
                </a:lnTo>
                <a:lnTo>
                  <a:pt x="297" y="474"/>
                </a:lnTo>
                <a:lnTo>
                  <a:pt x="305" y="496"/>
                </a:lnTo>
                <a:lnTo>
                  <a:pt x="313" y="512"/>
                </a:lnTo>
                <a:lnTo>
                  <a:pt x="317" y="517"/>
                </a:lnTo>
                <a:lnTo>
                  <a:pt x="319" y="520"/>
                </a:lnTo>
                <a:lnTo>
                  <a:pt x="319" y="520"/>
                </a:lnTo>
                <a:lnTo>
                  <a:pt x="331" y="524"/>
                </a:lnTo>
                <a:lnTo>
                  <a:pt x="336" y="525"/>
                </a:lnTo>
                <a:lnTo>
                  <a:pt x="336" y="525"/>
                </a:lnTo>
                <a:lnTo>
                  <a:pt x="336" y="532"/>
                </a:lnTo>
                <a:lnTo>
                  <a:pt x="335" y="546"/>
                </a:lnTo>
                <a:lnTo>
                  <a:pt x="336" y="555"/>
                </a:lnTo>
                <a:lnTo>
                  <a:pt x="336" y="562"/>
                </a:lnTo>
                <a:lnTo>
                  <a:pt x="339" y="567"/>
                </a:lnTo>
                <a:lnTo>
                  <a:pt x="340" y="570"/>
                </a:lnTo>
                <a:lnTo>
                  <a:pt x="342" y="570"/>
                </a:lnTo>
                <a:lnTo>
                  <a:pt x="342" y="570"/>
                </a:lnTo>
                <a:lnTo>
                  <a:pt x="348" y="571"/>
                </a:lnTo>
                <a:lnTo>
                  <a:pt x="355" y="570"/>
                </a:lnTo>
                <a:lnTo>
                  <a:pt x="360" y="567"/>
                </a:lnTo>
                <a:lnTo>
                  <a:pt x="365" y="575"/>
                </a:lnTo>
                <a:lnTo>
                  <a:pt x="357" y="576"/>
                </a:lnTo>
                <a:lnTo>
                  <a:pt x="357" y="604"/>
                </a:lnTo>
                <a:lnTo>
                  <a:pt x="357" y="604"/>
                </a:lnTo>
                <a:lnTo>
                  <a:pt x="354" y="604"/>
                </a:lnTo>
                <a:lnTo>
                  <a:pt x="346" y="606"/>
                </a:lnTo>
                <a:lnTo>
                  <a:pt x="340" y="608"/>
                </a:lnTo>
                <a:lnTo>
                  <a:pt x="335" y="610"/>
                </a:lnTo>
                <a:lnTo>
                  <a:pt x="330" y="613"/>
                </a:lnTo>
                <a:lnTo>
                  <a:pt x="326" y="618"/>
                </a:lnTo>
                <a:lnTo>
                  <a:pt x="326" y="618"/>
                </a:lnTo>
                <a:lnTo>
                  <a:pt x="321" y="629"/>
                </a:lnTo>
                <a:lnTo>
                  <a:pt x="319" y="638"/>
                </a:lnTo>
                <a:lnTo>
                  <a:pt x="318" y="647"/>
                </a:lnTo>
                <a:lnTo>
                  <a:pt x="318" y="647"/>
                </a:lnTo>
                <a:lnTo>
                  <a:pt x="313" y="724"/>
                </a:lnTo>
                <a:lnTo>
                  <a:pt x="306" y="864"/>
                </a:lnTo>
                <a:lnTo>
                  <a:pt x="306" y="864"/>
                </a:lnTo>
                <a:lnTo>
                  <a:pt x="305" y="898"/>
                </a:lnTo>
                <a:lnTo>
                  <a:pt x="306" y="934"/>
                </a:lnTo>
                <a:lnTo>
                  <a:pt x="307" y="971"/>
                </a:lnTo>
                <a:lnTo>
                  <a:pt x="309" y="1006"/>
                </a:lnTo>
                <a:lnTo>
                  <a:pt x="315" y="1063"/>
                </a:lnTo>
                <a:lnTo>
                  <a:pt x="317" y="1081"/>
                </a:lnTo>
                <a:lnTo>
                  <a:pt x="319" y="1089"/>
                </a:lnTo>
                <a:lnTo>
                  <a:pt x="319" y="1089"/>
                </a:lnTo>
                <a:lnTo>
                  <a:pt x="326" y="1098"/>
                </a:lnTo>
                <a:lnTo>
                  <a:pt x="329" y="1101"/>
                </a:lnTo>
                <a:lnTo>
                  <a:pt x="329" y="1101"/>
                </a:lnTo>
                <a:lnTo>
                  <a:pt x="326" y="1110"/>
                </a:lnTo>
                <a:lnTo>
                  <a:pt x="326" y="1118"/>
                </a:lnTo>
                <a:lnTo>
                  <a:pt x="326" y="1125"/>
                </a:lnTo>
                <a:lnTo>
                  <a:pt x="326" y="1125"/>
                </a:lnTo>
                <a:lnTo>
                  <a:pt x="327" y="1127"/>
                </a:lnTo>
                <a:lnTo>
                  <a:pt x="330" y="1130"/>
                </a:lnTo>
                <a:lnTo>
                  <a:pt x="334" y="1133"/>
                </a:lnTo>
                <a:lnTo>
                  <a:pt x="340" y="1133"/>
                </a:lnTo>
                <a:lnTo>
                  <a:pt x="343" y="1131"/>
                </a:lnTo>
                <a:lnTo>
                  <a:pt x="343" y="1131"/>
                </a:lnTo>
                <a:lnTo>
                  <a:pt x="346" y="1127"/>
                </a:lnTo>
                <a:lnTo>
                  <a:pt x="348" y="1119"/>
                </a:lnTo>
                <a:lnTo>
                  <a:pt x="350" y="1112"/>
                </a:lnTo>
                <a:lnTo>
                  <a:pt x="351" y="1106"/>
                </a:lnTo>
                <a:lnTo>
                  <a:pt x="351" y="1106"/>
                </a:lnTo>
                <a:lnTo>
                  <a:pt x="350" y="1102"/>
                </a:lnTo>
                <a:lnTo>
                  <a:pt x="351" y="1101"/>
                </a:lnTo>
                <a:lnTo>
                  <a:pt x="430" y="1130"/>
                </a:lnTo>
                <a:lnTo>
                  <a:pt x="430" y="1130"/>
                </a:lnTo>
                <a:lnTo>
                  <a:pt x="429" y="1135"/>
                </a:lnTo>
                <a:lnTo>
                  <a:pt x="429" y="1140"/>
                </a:lnTo>
                <a:lnTo>
                  <a:pt x="431" y="1146"/>
                </a:lnTo>
                <a:lnTo>
                  <a:pt x="431" y="1146"/>
                </a:lnTo>
                <a:lnTo>
                  <a:pt x="435" y="1150"/>
                </a:lnTo>
                <a:lnTo>
                  <a:pt x="439" y="1152"/>
                </a:lnTo>
                <a:lnTo>
                  <a:pt x="443" y="1152"/>
                </a:lnTo>
                <a:lnTo>
                  <a:pt x="448" y="1151"/>
                </a:lnTo>
                <a:lnTo>
                  <a:pt x="448" y="1151"/>
                </a:lnTo>
                <a:lnTo>
                  <a:pt x="451" y="1148"/>
                </a:lnTo>
                <a:lnTo>
                  <a:pt x="454" y="1147"/>
                </a:lnTo>
                <a:lnTo>
                  <a:pt x="456" y="1140"/>
                </a:lnTo>
                <a:lnTo>
                  <a:pt x="457" y="1134"/>
                </a:lnTo>
                <a:lnTo>
                  <a:pt x="488" y="1135"/>
                </a:lnTo>
                <a:lnTo>
                  <a:pt x="498" y="1137"/>
                </a:lnTo>
                <a:lnTo>
                  <a:pt x="514" y="1137"/>
                </a:lnTo>
                <a:lnTo>
                  <a:pt x="526" y="1135"/>
                </a:lnTo>
                <a:lnTo>
                  <a:pt x="540" y="1135"/>
                </a:lnTo>
                <a:lnTo>
                  <a:pt x="560" y="1125"/>
                </a:lnTo>
                <a:lnTo>
                  <a:pt x="576" y="1130"/>
                </a:lnTo>
                <a:lnTo>
                  <a:pt x="576" y="1130"/>
                </a:lnTo>
                <a:lnTo>
                  <a:pt x="576" y="1131"/>
                </a:lnTo>
                <a:lnTo>
                  <a:pt x="573" y="1134"/>
                </a:lnTo>
                <a:lnTo>
                  <a:pt x="572" y="1138"/>
                </a:lnTo>
                <a:lnTo>
                  <a:pt x="573" y="1146"/>
                </a:lnTo>
                <a:lnTo>
                  <a:pt x="573" y="1146"/>
                </a:lnTo>
                <a:lnTo>
                  <a:pt x="575" y="1154"/>
                </a:lnTo>
                <a:lnTo>
                  <a:pt x="576" y="1159"/>
                </a:lnTo>
                <a:lnTo>
                  <a:pt x="579" y="1162"/>
                </a:lnTo>
                <a:lnTo>
                  <a:pt x="581" y="1163"/>
                </a:lnTo>
                <a:lnTo>
                  <a:pt x="581" y="1163"/>
                </a:lnTo>
                <a:lnTo>
                  <a:pt x="588" y="1162"/>
                </a:lnTo>
                <a:lnTo>
                  <a:pt x="592" y="1159"/>
                </a:lnTo>
                <a:lnTo>
                  <a:pt x="592" y="1159"/>
                </a:lnTo>
                <a:lnTo>
                  <a:pt x="596" y="1154"/>
                </a:lnTo>
                <a:lnTo>
                  <a:pt x="597" y="1148"/>
                </a:lnTo>
                <a:lnTo>
                  <a:pt x="597" y="1144"/>
                </a:lnTo>
                <a:lnTo>
                  <a:pt x="597" y="1144"/>
                </a:lnTo>
                <a:lnTo>
                  <a:pt x="596" y="1130"/>
                </a:lnTo>
                <a:lnTo>
                  <a:pt x="596" y="1130"/>
                </a:lnTo>
                <a:lnTo>
                  <a:pt x="601" y="1127"/>
                </a:lnTo>
                <a:lnTo>
                  <a:pt x="605" y="1125"/>
                </a:lnTo>
                <a:lnTo>
                  <a:pt x="607" y="1122"/>
                </a:lnTo>
                <a:lnTo>
                  <a:pt x="607" y="1122"/>
                </a:lnTo>
                <a:lnTo>
                  <a:pt x="610" y="1108"/>
                </a:lnTo>
                <a:lnTo>
                  <a:pt x="613" y="1097"/>
                </a:lnTo>
                <a:lnTo>
                  <a:pt x="613" y="898"/>
                </a:lnTo>
                <a:lnTo>
                  <a:pt x="598" y="710"/>
                </a:lnTo>
                <a:lnTo>
                  <a:pt x="614" y="737"/>
                </a:lnTo>
                <a:lnTo>
                  <a:pt x="614" y="737"/>
                </a:lnTo>
                <a:lnTo>
                  <a:pt x="611" y="745"/>
                </a:lnTo>
                <a:lnTo>
                  <a:pt x="610" y="752"/>
                </a:lnTo>
                <a:lnTo>
                  <a:pt x="609" y="759"/>
                </a:lnTo>
                <a:lnTo>
                  <a:pt x="609" y="759"/>
                </a:lnTo>
                <a:lnTo>
                  <a:pt x="607" y="772"/>
                </a:lnTo>
                <a:lnTo>
                  <a:pt x="609" y="779"/>
                </a:lnTo>
                <a:lnTo>
                  <a:pt x="610" y="783"/>
                </a:lnTo>
                <a:lnTo>
                  <a:pt x="613" y="787"/>
                </a:lnTo>
                <a:lnTo>
                  <a:pt x="613" y="787"/>
                </a:lnTo>
                <a:lnTo>
                  <a:pt x="615" y="791"/>
                </a:lnTo>
                <a:lnTo>
                  <a:pt x="619" y="793"/>
                </a:lnTo>
                <a:lnTo>
                  <a:pt x="628" y="799"/>
                </a:lnTo>
                <a:lnTo>
                  <a:pt x="640" y="801"/>
                </a:lnTo>
                <a:lnTo>
                  <a:pt x="653" y="805"/>
                </a:lnTo>
                <a:lnTo>
                  <a:pt x="653" y="805"/>
                </a:lnTo>
                <a:lnTo>
                  <a:pt x="665" y="808"/>
                </a:lnTo>
                <a:lnTo>
                  <a:pt x="672" y="809"/>
                </a:lnTo>
                <a:lnTo>
                  <a:pt x="696" y="808"/>
                </a:lnTo>
                <a:lnTo>
                  <a:pt x="696" y="808"/>
                </a:lnTo>
                <a:lnTo>
                  <a:pt x="711" y="805"/>
                </a:lnTo>
                <a:lnTo>
                  <a:pt x="719" y="802"/>
                </a:lnTo>
                <a:lnTo>
                  <a:pt x="722" y="801"/>
                </a:lnTo>
                <a:lnTo>
                  <a:pt x="723" y="799"/>
                </a:lnTo>
                <a:lnTo>
                  <a:pt x="725" y="792"/>
                </a:lnTo>
                <a:lnTo>
                  <a:pt x="725" y="792"/>
                </a:lnTo>
                <a:lnTo>
                  <a:pt x="725" y="788"/>
                </a:lnTo>
                <a:lnTo>
                  <a:pt x="723" y="785"/>
                </a:lnTo>
                <a:lnTo>
                  <a:pt x="718" y="780"/>
                </a:lnTo>
                <a:lnTo>
                  <a:pt x="713" y="776"/>
                </a:lnTo>
                <a:lnTo>
                  <a:pt x="706" y="771"/>
                </a:lnTo>
                <a:lnTo>
                  <a:pt x="706" y="771"/>
                </a:lnTo>
                <a:lnTo>
                  <a:pt x="698" y="764"/>
                </a:lnTo>
                <a:lnTo>
                  <a:pt x="690" y="758"/>
                </a:lnTo>
                <a:lnTo>
                  <a:pt x="690" y="758"/>
                </a:lnTo>
                <a:lnTo>
                  <a:pt x="678" y="749"/>
                </a:lnTo>
                <a:lnTo>
                  <a:pt x="671" y="742"/>
                </a:lnTo>
                <a:lnTo>
                  <a:pt x="671" y="742"/>
                </a:lnTo>
                <a:lnTo>
                  <a:pt x="663" y="734"/>
                </a:lnTo>
                <a:lnTo>
                  <a:pt x="660" y="730"/>
                </a:lnTo>
                <a:lnTo>
                  <a:pt x="657" y="730"/>
                </a:lnTo>
                <a:lnTo>
                  <a:pt x="657" y="730"/>
                </a:lnTo>
                <a:lnTo>
                  <a:pt x="655" y="730"/>
                </a:lnTo>
                <a:lnTo>
                  <a:pt x="653" y="730"/>
                </a:lnTo>
                <a:lnTo>
                  <a:pt x="653" y="730"/>
                </a:lnTo>
                <a:lnTo>
                  <a:pt x="644" y="705"/>
                </a:lnTo>
                <a:lnTo>
                  <a:pt x="636" y="683"/>
                </a:lnTo>
                <a:lnTo>
                  <a:pt x="634" y="671"/>
                </a:lnTo>
                <a:lnTo>
                  <a:pt x="631" y="660"/>
                </a:lnTo>
                <a:lnTo>
                  <a:pt x="631" y="660"/>
                </a:lnTo>
                <a:lnTo>
                  <a:pt x="630" y="642"/>
                </a:lnTo>
                <a:lnTo>
                  <a:pt x="628" y="622"/>
                </a:lnTo>
                <a:lnTo>
                  <a:pt x="627" y="606"/>
                </a:lnTo>
                <a:lnTo>
                  <a:pt x="626" y="597"/>
                </a:lnTo>
                <a:lnTo>
                  <a:pt x="626" y="597"/>
                </a:lnTo>
                <a:lnTo>
                  <a:pt x="623" y="592"/>
                </a:lnTo>
                <a:lnTo>
                  <a:pt x="618" y="585"/>
                </a:lnTo>
                <a:lnTo>
                  <a:pt x="610" y="579"/>
                </a:lnTo>
                <a:lnTo>
                  <a:pt x="610" y="579"/>
                </a:lnTo>
                <a:lnTo>
                  <a:pt x="604" y="574"/>
                </a:lnTo>
                <a:lnTo>
                  <a:pt x="584" y="559"/>
                </a:lnTo>
                <a:lnTo>
                  <a:pt x="584" y="559"/>
                </a:lnTo>
                <a:lnTo>
                  <a:pt x="572" y="554"/>
                </a:lnTo>
                <a:lnTo>
                  <a:pt x="559" y="550"/>
                </a:lnTo>
                <a:lnTo>
                  <a:pt x="559" y="487"/>
                </a:lnTo>
                <a:lnTo>
                  <a:pt x="559" y="487"/>
                </a:lnTo>
                <a:lnTo>
                  <a:pt x="563" y="487"/>
                </a:lnTo>
                <a:lnTo>
                  <a:pt x="565" y="485"/>
                </a:lnTo>
                <a:lnTo>
                  <a:pt x="568" y="483"/>
                </a:lnTo>
                <a:lnTo>
                  <a:pt x="568" y="479"/>
                </a:lnTo>
                <a:lnTo>
                  <a:pt x="568" y="479"/>
                </a:lnTo>
                <a:lnTo>
                  <a:pt x="565" y="474"/>
                </a:lnTo>
                <a:lnTo>
                  <a:pt x="564" y="471"/>
                </a:lnTo>
                <a:lnTo>
                  <a:pt x="563" y="470"/>
                </a:lnTo>
                <a:lnTo>
                  <a:pt x="563" y="455"/>
                </a:lnTo>
                <a:lnTo>
                  <a:pt x="563" y="455"/>
                </a:lnTo>
                <a:lnTo>
                  <a:pt x="551" y="445"/>
                </a:lnTo>
                <a:lnTo>
                  <a:pt x="540" y="437"/>
                </a:lnTo>
                <a:lnTo>
                  <a:pt x="536" y="434"/>
                </a:lnTo>
                <a:lnTo>
                  <a:pt x="531" y="433"/>
                </a:lnTo>
                <a:lnTo>
                  <a:pt x="531" y="433"/>
                </a:lnTo>
                <a:lnTo>
                  <a:pt x="523" y="433"/>
                </a:lnTo>
                <a:lnTo>
                  <a:pt x="518" y="434"/>
                </a:lnTo>
                <a:lnTo>
                  <a:pt x="513" y="438"/>
                </a:lnTo>
                <a:lnTo>
                  <a:pt x="501" y="439"/>
                </a:lnTo>
                <a:lnTo>
                  <a:pt x="501" y="433"/>
                </a:lnTo>
                <a:lnTo>
                  <a:pt x="513" y="429"/>
                </a:lnTo>
                <a:lnTo>
                  <a:pt x="513" y="429"/>
                </a:lnTo>
                <a:lnTo>
                  <a:pt x="497" y="405"/>
                </a:lnTo>
                <a:lnTo>
                  <a:pt x="497" y="405"/>
                </a:lnTo>
                <a:lnTo>
                  <a:pt x="490" y="396"/>
                </a:lnTo>
                <a:lnTo>
                  <a:pt x="486" y="388"/>
                </a:lnTo>
                <a:lnTo>
                  <a:pt x="486" y="388"/>
                </a:lnTo>
                <a:lnTo>
                  <a:pt x="482" y="380"/>
                </a:lnTo>
                <a:lnTo>
                  <a:pt x="475" y="372"/>
                </a:lnTo>
                <a:lnTo>
                  <a:pt x="465" y="362"/>
                </a:lnTo>
                <a:lnTo>
                  <a:pt x="468" y="351"/>
                </a:lnTo>
                <a:lnTo>
                  <a:pt x="468" y="351"/>
                </a:lnTo>
                <a:lnTo>
                  <a:pt x="479" y="355"/>
                </a:lnTo>
                <a:lnTo>
                  <a:pt x="486" y="357"/>
                </a:lnTo>
                <a:lnTo>
                  <a:pt x="490" y="358"/>
                </a:lnTo>
                <a:lnTo>
                  <a:pt x="493" y="357"/>
                </a:lnTo>
                <a:lnTo>
                  <a:pt x="493" y="357"/>
                </a:lnTo>
                <a:lnTo>
                  <a:pt x="497" y="355"/>
                </a:lnTo>
                <a:lnTo>
                  <a:pt x="500" y="351"/>
                </a:lnTo>
                <a:lnTo>
                  <a:pt x="509" y="342"/>
                </a:lnTo>
                <a:lnTo>
                  <a:pt x="515" y="330"/>
                </a:lnTo>
                <a:lnTo>
                  <a:pt x="518" y="324"/>
                </a:lnTo>
                <a:lnTo>
                  <a:pt x="519" y="318"/>
                </a:lnTo>
                <a:lnTo>
                  <a:pt x="519" y="318"/>
                </a:lnTo>
                <a:lnTo>
                  <a:pt x="519" y="308"/>
                </a:lnTo>
                <a:lnTo>
                  <a:pt x="518" y="296"/>
                </a:lnTo>
                <a:lnTo>
                  <a:pt x="515" y="283"/>
                </a:lnTo>
                <a:lnTo>
                  <a:pt x="510" y="253"/>
                </a:lnTo>
                <a:lnTo>
                  <a:pt x="510" y="253"/>
                </a:lnTo>
                <a:lnTo>
                  <a:pt x="511" y="246"/>
                </a:lnTo>
                <a:lnTo>
                  <a:pt x="513" y="242"/>
                </a:lnTo>
                <a:lnTo>
                  <a:pt x="513" y="240"/>
                </a:lnTo>
                <a:lnTo>
                  <a:pt x="513" y="240"/>
                </a:lnTo>
                <a:lnTo>
                  <a:pt x="510" y="237"/>
                </a:lnTo>
                <a:lnTo>
                  <a:pt x="509" y="234"/>
                </a:lnTo>
                <a:lnTo>
                  <a:pt x="509" y="234"/>
                </a:lnTo>
                <a:lnTo>
                  <a:pt x="505" y="228"/>
                </a:lnTo>
                <a:lnTo>
                  <a:pt x="501" y="221"/>
                </a:lnTo>
                <a:lnTo>
                  <a:pt x="501" y="221"/>
                </a:lnTo>
                <a:lnTo>
                  <a:pt x="497" y="218"/>
                </a:lnTo>
                <a:lnTo>
                  <a:pt x="492" y="216"/>
                </a:lnTo>
                <a:lnTo>
                  <a:pt x="492" y="216"/>
                </a:lnTo>
                <a:lnTo>
                  <a:pt x="489" y="215"/>
                </a:lnTo>
                <a:lnTo>
                  <a:pt x="488" y="212"/>
                </a:lnTo>
                <a:lnTo>
                  <a:pt x="484" y="211"/>
                </a:lnTo>
                <a:lnTo>
                  <a:pt x="480" y="211"/>
                </a:lnTo>
                <a:lnTo>
                  <a:pt x="476" y="211"/>
                </a:lnTo>
                <a:lnTo>
                  <a:pt x="476" y="211"/>
                </a:lnTo>
                <a:lnTo>
                  <a:pt x="468" y="212"/>
                </a:lnTo>
                <a:lnTo>
                  <a:pt x="461" y="212"/>
                </a:lnTo>
                <a:lnTo>
                  <a:pt x="457" y="209"/>
                </a:lnTo>
                <a:lnTo>
                  <a:pt x="457" y="209"/>
                </a:lnTo>
                <a:lnTo>
                  <a:pt x="454" y="207"/>
                </a:lnTo>
                <a:lnTo>
                  <a:pt x="451" y="205"/>
                </a:lnTo>
                <a:lnTo>
                  <a:pt x="448" y="205"/>
                </a:lnTo>
                <a:lnTo>
                  <a:pt x="448" y="205"/>
                </a:lnTo>
                <a:lnTo>
                  <a:pt x="446" y="205"/>
                </a:lnTo>
                <a:lnTo>
                  <a:pt x="440" y="204"/>
                </a:lnTo>
                <a:lnTo>
                  <a:pt x="434" y="204"/>
                </a:lnTo>
                <a:lnTo>
                  <a:pt x="431" y="204"/>
                </a:lnTo>
                <a:lnTo>
                  <a:pt x="430" y="205"/>
                </a:lnTo>
                <a:lnTo>
                  <a:pt x="430" y="205"/>
                </a:lnTo>
                <a:lnTo>
                  <a:pt x="427" y="208"/>
                </a:lnTo>
                <a:lnTo>
                  <a:pt x="423" y="209"/>
                </a:lnTo>
                <a:lnTo>
                  <a:pt x="421" y="211"/>
                </a:lnTo>
                <a:lnTo>
                  <a:pt x="418" y="212"/>
                </a:lnTo>
                <a:lnTo>
                  <a:pt x="418" y="212"/>
                </a:lnTo>
                <a:lnTo>
                  <a:pt x="415" y="215"/>
                </a:lnTo>
                <a:lnTo>
                  <a:pt x="414" y="215"/>
                </a:lnTo>
                <a:lnTo>
                  <a:pt x="413" y="216"/>
                </a:lnTo>
                <a:lnTo>
                  <a:pt x="410" y="220"/>
                </a:lnTo>
                <a:lnTo>
                  <a:pt x="410" y="220"/>
                </a:lnTo>
                <a:lnTo>
                  <a:pt x="407" y="224"/>
                </a:lnTo>
                <a:lnTo>
                  <a:pt x="405" y="228"/>
                </a:lnTo>
                <a:lnTo>
                  <a:pt x="402" y="230"/>
                </a:lnTo>
                <a:lnTo>
                  <a:pt x="401" y="233"/>
                </a:lnTo>
                <a:lnTo>
                  <a:pt x="401" y="233"/>
                </a:lnTo>
                <a:lnTo>
                  <a:pt x="398" y="237"/>
                </a:lnTo>
                <a:lnTo>
                  <a:pt x="396" y="241"/>
                </a:lnTo>
                <a:lnTo>
                  <a:pt x="393" y="246"/>
                </a:lnTo>
                <a:lnTo>
                  <a:pt x="390" y="250"/>
                </a:lnTo>
                <a:lnTo>
                  <a:pt x="390" y="250"/>
                </a:lnTo>
                <a:lnTo>
                  <a:pt x="386" y="258"/>
                </a:lnTo>
                <a:lnTo>
                  <a:pt x="386" y="265"/>
                </a:lnTo>
                <a:lnTo>
                  <a:pt x="386" y="265"/>
                </a:lnTo>
                <a:lnTo>
                  <a:pt x="386" y="270"/>
                </a:lnTo>
                <a:lnTo>
                  <a:pt x="388" y="272"/>
                </a:lnTo>
                <a:lnTo>
                  <a:pt x="388" y="276"/>
                </a:lnTo>
                <a:lnTo>
                  <a:pt x="388" y="276"/>
                </a:lnTo>
                <a:lnTo>
                  <a:pt x="393" y="284"/>
                </a:lnTo>
                <a:lnTo>
                  <a:pt x="397" y="292"/>
                </a:lnTo>
                <a:lnTo>
                  <a:pt x="397" y="292"/>
                </a:lnTo>
                <a:lnTo>
                  <a:pt x="402" y="316"/>
                </a:lnTo>
                <a:lnTo>
                  <a:pt x="402" y="316"/>
                </a:lnTo>
                <a:lnTo>
                  <a:pt x="407" y="326"/>
                </a:lnTo>
                <a:lnTo>
                  <a:pt x="404" y="334"/>
                </a:lnTo>
                <a:lnTo>
                  <a:pt x="404" y="334"/>
                </a:lnTo>
                <a:lnTo>
                  <a:pt x="401" y="334"/>
                </a:lnTo>
                <a:lnTo>
                  <a:pt x="394" y="336"/>
                </a:lnTo>
                <a:lnTo>
                  <a:pt x="390" y="337"/>
                </a:lnTo>
                <a:lnTo>
                  <a:pt x="386" y="338"/>
                </a:lnTo>
                <a:lnTo>
                  <a:pt x="381" y="342"/>
                </a:lnTo>
                <a:lnTo>
                  <a:pt x="379" y="346"/>
                </a:lnTo>
                <a:lnTo>
                  <a:pt x="379" y="346"/>
                </a:lnTo>
                <a:lnTo>
                  <a:pt x="368" y="364"/>
                </a:lnTo>
                <a:lnTo>
                  <a:pt x="364" y="372"/>
                </a:lnTo>
                <a:lnTo>
                  <a:pt x="346" y="367"/>
                </a:lnTo>
                <a:lnTo>
                  <a:pt x="325" y="315"/>
                </a:lnTo>
                <a:lnTo>
                  <a:pt x="325" y="315"/>
                </a:lnTo>
                <a:lnTo>
                  <a:pt x="327" y="313"/>
                </a:lnTo>
                <a:lnTo>
                  <a:pt x="330" y="315"/>
                </a:lnTo>
                <a:lnTo>
                  <a:pt x="334" y="317"/>
                </a:lnTo>
                <a:lnTo>
                  <a:pt x="334" y="317"/>
                </a:lnTo>
                <a:lnTo>
                  <a:pt x="336" y="321"/>
                </a:lnTo>
                <a:lnTo>
                  <a:pt x="338" y="325"/>
                </a:lnTo>
                <a:lnTo>
                  <a:pt x="338" y="329"/>
                </a:lnTo>
                <a:lnTo>
                  <a:pt x="340" y="317"/>
                </a:lnTo>
                <a:lnTo>
                  <a:pt x="348" y="317"/>
                </a:lnTo>
                <a:lnTo>
                  <a:pt x="348" y="317"/>
                </a:lnTo>
                <a:lnTo>
                  <a:pt x="343" y="313"/>
                </a:lnTo>
                <a:lnTo>
                  <a:pt x="338" y="309"/>
                </a:lnTo>
                <a:lnTo>
                  <a:pt x="335" y="305"/>
                </a:lnTo>
                <a:lnTo>
                  <a:pt x="335" y="305"/>
                </a:lnTo>
                <a:lnTo>
                  <a:pt x="326" y="267"/>
                </a:lnTo>
                <a:lnTo>
                  <a:pt x="326" y="267"/>
                </a:lnTo>
                <a:lnTo>
                  <a:pt x="317" y="254"/>
                </a:lnTo>
                <a:lnTo>
                  <a:pt x="306" y="240"/>
                </a:lnTo>
                <a:lnTo>
                  <a:pt x="306" y="240"/>
                </a:lnTo>
                <a:lnTo>
                  <a:pt x="297" y="228"/>
                </a:lnTo>
                <a:lnTo>
                  <a:pt x="288" y="217"/>
                </a:lnTo>
                <a:lnTo>
                  <a:pt x="288" y="217"/>
                </a:lnTo>
                <a:lnTo>
                  <a:pt x="289" y="217"/>
                </a:lnTo>
                <a:lnTo>
                  <a:pt x="289" y="213"/>
                </a:lnTo>
                <a:lnTo>
                  <a:pt x="288" y="208"/>
                </a:lnTo>
                <a:lnTo>
                  <a:pt x="281" y="200"/>
                </a:lnTo>
                <a:lnTo>
                  <a:pt x="281" y="200"/>
                </a:lnTo>
                <a:lnTo>
                  <a:pt x="273" y="192"/>
                </a:lnTo>
                <a:lnTo>
                  <a:pt x="265" y="188"/>
                </a:lnTo>
                <a:lnTo>
                  <a:pt x="259" y="183"/>
                </a:lnTo>
                <a:lnTo>
                  <a:pt x="252" y="178"/>
                </a:lnTo>
                <a:lnTo>
                  <a:pt x="252" y="178"/>
                </a:lnTo>
                <a:lnTo>
                  <a:pt x="246" y="171"/>
                </a:lnTo>
                <a:lnTo>
                  <a:pt x="238" y="163"/>
                </a:lnTo>
                <a:lnTo>
                  <a:pt x="231" y="154"/>
                </a:lnTo>
                <a:lnTo>
                  <a:pt x="219" y="138"/>
                </a:lnTo>
                <a:lnTo>
                  <a:pt x="219" y="138"/>
                </a:lnTo>
                <a:lnTo>
                  <a:pt x="223" y="125"/>
                </a:lnTo>
                <a:lnTo>
                  <a:pt x="229" y="108"/>
                </a:lnTo>
                <a:lnTo>
                  <a:pt x="229" y="108"/>
                </a:lnTo>
                <a:lnTo>
                  <a:pt x="229" y="96"/>
                </a:lnTo>
                <a:lnTo>
                  <a:pt x="229" y="91"/>
                </a:lnTo>
                <a:lnTo>
                  <a:pt x="229" y="91"/>
                </a:lnTo>
                <a:lnTo>
                  <a:pt x="229" y="91"/>
                </a:lnTo>
                <a:lnTo>
                  <a:pt x="229" y="90"/>
                </a:lnTo>
                <a:lnTo>
                  <a:pt x="234" y="74"/>
                </a:lnTo>
                <a:lnTo>
                  <a:pt x="234" y="74"/>
                </a:lnTo>
                <a:lnTo>
                  <a:pt x="235" y="61"/>
                </a:lnTo>
                <a:lnTo>
                  <a:pt x="236" y="51"/>
                </a:lnTo>
                <a:lnTo>
                  <a:pt x="235" y="46"/>
                </a:lnTo>
                <a:lnTo>
                  <a:pt x="235" y="44"/>
                </a:lnTo>
                <a:lnTo>
                  <a:pt x="235" y="44"/>
                </a:lnTo>
                <a:lnTo>
                  <a:pt x="235" y="44"/>
                </a:lnTo>
                <a:lnTo>
                  <a:pt x="235" y="41"/>
                </a:lnTo>
                <a:lnTo>
                  <a:pt x="235" y="36"/>
                </a:lnTo>
                <a:lnTo>
                  <a:pt x="234" y="26"/>
                </a:lnTo>
                <a:lnTo>
                  <a:pt x="234" y="26"/>
                </a:lnTo>
                <a:lnTo>
                  <a:pt x="231" y="19"/>
                </a:lnTo>
                <a:lnTo>
                  <a:pt x="229" y="13"/>
                </a:lnTo>
                <a:lnTo>
                  <a:pt x="222" y="9"/>
                </a:lnTo>
                <a:lnTo>
                  <a:pt x="209" y="4"/>
                </a:lnTo>
                <a:lnTo>
                  <a:pt x="209" y="4"/>
                </a:lnTo>
                <a:lnTo>
                  <a:pt x="201" y="1"/>
                </a:lnTo>
                <a:lnTo>
                  <a:pt x="194" y="0"/>
                </a:lnTo>
                <a:lnTo>
                  <a:pt x="184" y="0"/>
                </a:lnTo>
                <a:lnTo>
                  <a:pt x="179" y="1"/>
                </a:lnTo>
                <a:lnTo>
                  <a:pt x="176" y="3"/>
                </a:lnTo>
                <a:lnTo>
                  <a:pt x="176" y="3"/>
                </a:lnTo>
                <a:close/>
                <a:moveTo>
                  <a:pt x="551" y="547"/>
                </a:moveTo>
                <a:lnTo>
                  <a:pt x="551" y="547"/>
                </a:lnTo>
                <a:lnTo>
                  <a:pt x="535" y="545"/>
                </a:lnTo>
                <a:lnTo>
                  <a:pt x="530" y="545"/>
                </a:lnTo>
                <a:lnTo>
                  <a:pt x="515" y="528"/>
                </a:lnTo>
                <a:lnTo>
                  <a:pt x="515" y="528"/>
                </a:lnTo>
                <a:lnTo>
                  <a:pt x="518" y="528"/>
                </a:lnTo>
                <a:lnTo>
                  <a:pt x="521" y="528"/>
                </a:lnTo>
                <a:lnTo>
                  <a:pt x="521" y="524"/>
                </a:lnTo>
                <a:lnTo>
                  <a:pt x="521" y="524"/>
                </a:lnTo>
                <a:lnTo>
                  <a:pt x="521" y="503"/>
                </a:lnTo>
                <a:lnTo>
                  <a:pt x="519" y="488"/>
                </a:lnTo>
                <a:lnTo>
                  <a:pt x="519" y="488"/>
                </a:lnTo>
                <a:lnTo>
                  <a:pt x="526" y="484"/>
                </a:lnTo>
                <a:lnTo>
                  <a:pt x="530" y="480"/>
                </a:lnTo>
                <a:lnTo>
                  <a:pt x="534" y="478"/>
                </a:lnTo>
                <a:lnTo>
                  <a:pt x="534" y="478"/>
                </a:lnTo>
                <a:lnTo>
                  <a:pt x="536" y="472"/>
                </a:lnTo>
                <a:lnTo>
                  <a:pt x="536" y="472"/>
                </a:lnTo>
                <a:lnTo>
                  <a:pt x="542" y="478"/>
                </a:lnTo>
                <a:lnTo>
                  <a:pt x="551" y="484"/>
                </a:lnTo>
                <a:lnTo>
                  <a:pt x="551" y="547"/>
                </a:lnTo>
                <a:close/>
                <a:moveTo>
                  <a:pt x="392" y="601"/>
                </a:moveTo>
                <a:lnTo>
                  <a:pt x="368" y="597"/>
                </a:lnTo>
                <a:lnTo>
                  <a:pt x="368" y="576"/>
                </a:lnTo>
                <a:lnTo>
                  <a:pt x="379" y="575"/>
                </a:lnTo>
                <a:lnTo>
                  <a:pt x="380" y="581"/>
                </a:lnTo>
                <a:lnTo>
                  <a:pt x="385" y="589"/>
                </a:lnTo>
                <a:lnTo>
                  <a:pt x="392" y="60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4C4CF168-69F4-4B91-817C-A788448C4289}"/>
              </a:ext>
            </a:extLst>
          </p:cNvPr>
          <p:cNvSpPr>
            <a:spLocks/>
          </p:cNvSpPr>
          <p:nvPr/>
        </p:nvSpPr>
        <p:spPr bwMode="auto">
          <a:xfrm>
            <a:off x="4495552" y="791810"/>
            <a:ext cx="865799" cy="1682123"/>
          </a:xfrm>
          <a:custGeom>
            <a:avLst/>
            <a:gdLst>
              <a:gd name="T0" fmla="*/ 272 w 525"/>
              <a:gd name="T1" fmla="*/ 36 h 1020"/>
              <a:gd name="T2" fmla="*/ 250 w 525"/>
              <a:gd name="T3" fmla="*/ 11 h 1020"/>
              <a:gd name="T4" fmla="*/ 193 w 525"/>
              <a:gd name="T5" fmla="*/ 1 h 1020"/>
              <a:gd name="T6" fmla="*/ 159 w 525"/>
              <a:gd name="T7" fmla="*/ 38 h 1020"/>
              <a:gd name="T8" fmla="*/ 156 w 525"/>
              <a:gd name="T9" fmla="*/ 81 h 1020"/>
              <a:gd name="T10" fmla="*/ 163 w 525"/>
              <a:gd name="T11" fmla="*/ 96 h 1020"/>
              <a:gd name="T12" fmla="*/ 174 w 525"/>
              <a:gd name="T13" fmla="*/ 109 h 1020"/>
              <a:gd name="T14" fmla="*/ 150 w 525"/>
              <a:gd name="T15" fmla="*/ 134 h 1020"/>
              <a:gd name="T16" fmla="*/ 89 w 525"/>
              <a:gd name="T17" fmla="*/ 178 h 1020"/>
              <a:gd name="T18" fmla="*/ 62 w 525"/>
              <a:gd name="T19" fmla="*/ 236 h 1020"/>
              <a:gd name="T20" fmla="*/ 18 w 525"/>
              <a:gd name="T21" fmla="*/ 495 h 1020"/>
              <a:gd name="T22" fmla="*/ 0 w 525"/>
              <a:gd name="T23" fmla="*/ 524 h 1020"/>
              <a:gd name="T24" fmla="*/ 21 w 525"/>
              <a:gd name="T25" fmla="*/ 548 h 1020"/>
              <a:gd name="T26" fmla="*/ 45 w 525"/>
              <a:gd name="T27" fmla="*/ 531 h 1020"/>
              <a:gd name="T28" fmla="*/ 45 w 525"/>
              <a:gd name="T29" fmla="*/ 495 h 1020"/>
              <a:gd name="T30" fmla="*/ 60 w 525"/>
              <a:gd name="T31" fmla="*/ 531 h 1020"/>
              <a:gd name="T32" fmla="*/ 66 w 525"/>
              <a:gd name="T33" fmla="*/ 577 h 1020"/>
              <a:gd name="T34" fmla="*/ 70 w 525"/>
              <a:gd name="T35" fmla="*/ 636 h 1020"/>
              <a:gd name="T36" fmla="*/ 66 w 525"/>
              <a:gd name="T37" fmla="*/ 687 h 1020"/>
              <a:gd name="T38" fmla="*/ 70 w 525"/>
              <a:gd name="T39" fmla="*/ 765 h 1020"/>
              <a:gd name="T40" fmla="*/ 75 w 525"/>
              <a:gd name="T41" fmla="*/ 830 h 1020"/>
              <a:gd name="T42" fmla="*/ 75 w 525"/>
              <a:gd name="T43" fmla="*/ 890 h 1020"/>
              <a:gd name="T44" fmla="*/ 76 w 525"/>
              <a:gd name="T45" fmla="*/ 935 h 1020"/>
              <a:gd name="T46" fmla="*/ 64 w 525"/>
              <a:gd name="T47" fmla="*/ 999 h 1020"/>
              <a:gd name="T48" fmla="*/ 101 w 525"/>
              <a:gd name="T49" fmla="*/ 1014 h 1020"/>
              <a:gd name="T50" fmla="*/ 126 w 525"/>
              <a:gd name="T51" fmla="*/ 970 h 1020"/>
              <a:gd name="T52" fmla="*/ 156 w 525"/>
              <a:gd name="T53" fmla="*/ 898 h 1020"/>
              <a:gd name="T54" fmla="*/ 146 w 525"/>
              <a:gd name="T55" fmla="*/ 848 h 1020"/>
              <a:gd name="T56" fmla="*/ 153 w 525"/>
              <a:gd name="T57" fmla="*/ 749 h 1020"/>
              <a:gd name="T58" fmla="*/ 197 w 525"/>
              <a:gd name="T59" fmla="*/ 723 h 1020"/>
              <a:gd name="T60" fmla="*/ 175 w 525"/>
              <a:gd name="T61" fmla="*/ 856 h 1020"/>
              <a:gd name="T62" fmla="*/ 181 w 525"/>
              <a:gd name="T63" fmla="*/ 935 h 1020"/>
              <a:gd name="T64" fmla="*/ 181 w 525"/>
              <a:gd name="T65" fmla="*/ 1011 h 1020"/>
              <a:gd name="T66" fmla="*/ 233 w 525"/>
              <a:gd name="T67" fmla="*/ 1016 h 1020"/>
              <a:gd name="T68" fmla="*/ 245 w 525"/>
              <a:gd name="T69" fmla="*/ 976 h 1020"/>
              <a:gd name="T70" fmla="*/ 234 w 525"/>
              <a:gd name="T71" fmla="*/ 932 h 1020"/>
              <a:gd name="T72" fmla="*/ 268 w 525"/>
              <a:gd name="T73" fmla="*/ 889 h 1020"/>
              <a:gd name="T74" fmla="*/ 293 w 525"/>
              <a:gd name="T75" fmla="*/ 618 h 1020"/>
              <a:gd name="T76" fmla="*/ 310 w 525"/>
              <a:gd name="T77" fmla="*/ 547 h 1020"/>
              <a:gd name="T78" fmla="*/ 318 w 525"/>
              <a:gd name="T79" fmla="*/ 395 h 1020"/>
              <a:gd name="T80" fmla="*/ 351 w 525"/>
              <a:gd name="T81" fmla="*/ 406 h 1020"/>
              <a:gd name="T82" fmla="*/ 359 w 525"/>
              <a:gd name="T83" fmla="*/ 532 h 1020"/>
              <a:gd name="T84" fmla="*/ 310 w 525"/>
              <a:gd name="T85" fmla="*/ 680 h 1020"/>
              <a:gd name="T86" fmla="*/ 327 w 525"/>
              <a:gd name="T87" fmla="*/ 995 h 1020"/>
              <a:gd name="T88" fmla="*/ 402 w 525"/>
              <a:gd name="T89" fmla="*/ 1006 h 1020"/>
              <a:gd name="T90" fmla="*/ 508 w 525"/>
              <a:gd name="T91" fmla="*/ 953 h 1020"/>
              <a:gd name="T92" fmla="*/ 525 w 525"/>
              <a:gd name="T93" fmla="*/ 961 h 1020"/>
              <a:gd name="T94" fmla="*/ 521 w 525"/>
              <a:gd name="T95" fmla="*/ 645 h 1020"/>
              <a:gd name="T96" fmla="*/ 517 w 525"/>
              <a:gd name="T97" fmla="*/ 606 h 1020"/>
              <a:gd name="T98" fmla="*/ 501 w 525"/>
              <a:gd name="T99" fmla="*/ 540 h 1020"/>
              <a:gd name="T100" fmla="*/ 372 w 525"/>
              <a:gd name="T101" fmla="*/ 402 h 1020"/>
              <a:gd name="T102" fmla="*/ 391 w 525"/>
              <a:gd name="T103" fmla="*/ 372 h 1020"/>
              <a:gd name="T104" fmla="*/ 356 w 525"/>
              <a:gd name="T105" fmla="*/ 256 h 1020"/>
              <a:gd name="T106" fmla="*/ 295 w 525"/>
              <a:gd name="T107" fmla="*/ 165 h 1020"/>
              <a:gd name="T108" fmla="*/ 237 w 525"/>
              <a:gd name="T109" fmla="*/ 109 h 1020"/>
              <a:gd name="T110" fmla="*/ 247 w 525"/>
              <a:gd name="T111" fmla="*/ 86 h 1020"/>
              <a:gd name="T112" fmla="*/ 256 w 525"/>
              <a:gd name="T113" fmla="*/ 5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5" h="1020">
                <a:moveTo>
                  <a:pt x="256" y="52"/>
                </a:moveTo>
                <a:lnTo>
                  <a:pt x="256" y="52"/>
                </a:lnTo>
                <a:lnTo>
                  <a:pt x="266" y="46"/>
                </a:lnTo>
                <a:lnTo>
                  <a:pt x="271" y="40"/>
                </a:lnTo>
                <a:lnTo>
                  <a:pt x="272" y="38"/>
                </a:lnTo>
                <a:lnTo>
                  <a:pt x="272" y="36"/>
                </a:lnTo>
                <a:lnTo>
                  <a:pt x="272" y="36"/>
                </a:lnTo>
                <a:lnTo>
                  <a:pt x="263" y="32"/>
                </a:lnTo>
                <a:lnTo>
                  <a:pt x="258" y="30"/>
                </a:lnTo>
                <a:lnTo>
                  <a:pt x="258" y="30"/>
                </a:lnTo>
                <a:lnTo>
                  <a:pt x="256" y="23"/>
                </a:lnTo>
                <a:lnTo>
                  <a:pt x="255" y="17"/>
                </a:lnTo>
                <a:lnTo>
                  <a:pt x="253" y="14"/>
                </a:lnTo>
                <a:lnTo>
                  <a:pt x="250" y="11"/>
                </a:lnTo>
                <a:lnTo>
                  <a:pt x="250" y="11"/>
                </a:lnTo>
                <a:lnTo>
                  <a:pt x="245" y="9"/>
                </a:lnTo>
                <a:lnTo>
                  <a:pt x="238" y="6"/>
                </a:lnTo>
                <a:lnTo>
                  <a:pt x="221" y="1"/>
                </a:lnTo>
                <a:lnTo>
                  <a:pt x="212" y="0"/>
                </a:lnTo>
                <a:lnTo>
                  <a:pt x="203" y="0"/>
                </a:lnTo>
                <a:lnTo>
                  <a:pt x="193" y="1"/>
                </a:lnTo>
                <a:lnTo>
                  <a:pt x="187" y="4"/>
                </a:lnTo>
                <a:lnTo>
                  <a:pt x="187" y="4"/>
                </a:lnTo>
                <a:lnTo>
                  <a:pt x="180" y="6"/>
                </a:lnTo>
                <a:lnTo>
                  <a:pt x="175" y="11"/>
                </a:lnTo>
                <a:lnTo>
                  <a:pt x="167" y="21"/>
                </a:lnTo>
                <a:lnTo>
                  <a:pt x="162" y="31"/>
                </a:lnTo>
                <a:lnTo>
                  <a:pt x="159" y="38"/>
                </a:lnTo>
                <a:lnTo>
                  <a:pt x="159" y="38"/>
                </a:lnTo>
                <a:lnTo>
                  <a:pt x="158" y="54"/>
                </a:lnTo>
                <a:lnTo>
                  <a:pt x="158" y="61"/>
                </a:lnTo>
                <a:lnTo>
                  <a:pt x="158" y="61"/>
                </a:lnTo>
                <a:lnTo>
                  <a:pt x="159" y="72"/>
                </a:lnTo>
                <a:lnTo>
                  <a:pt x="158" y="79"/>
                </a:lnTo>
                <a:lnTo>
                  <a:pt x="156" y="81"/>
                </a:lnTo>
                <a:lnTo>
                  <a:pt x="154" y="82"/>
                </a:lnTo>
                <a:lnTo>
                  <a:pt x="154" y="82"/>
                </a:lnTo>
                <a:lnTo>
                  <a:pt x="146" y="85"/>
                </a:lnTo>
                <a:lnTo>
                  <a:pt x="142" y="86"/>
                </a:lnTo>
                <a:lnTo>
                  <a:pt x="156" y="89"/>
                </a:lnTo>
                <a:lnTo>
                  <a:pt x="143" y="97"/>
                </a:lnTo>
                <a:lnTo>
                  <a:pt x="163" y="96"/>
                </a:lnTo>
                <a:lnTo>
                  <a:pt x="163" y="96"/>
                </a:lnTo>
                <a:lnTo>
                  <a:pt x="164" y="96"/>
                </a:lnTo>
                <a:lnTo>
                  <a:pt x="168" y="98"/>
                </a:lnTo>
                <a:lnTo>
                  <a:pt x="172" y="102"/>
                </a:lnTo>
                <a:lnTo>
                  <a:pt x="174" y="105"/>
                </a:lnTo>
                <a:lnTo>
                  <a:pt x="174" y="109"/>
                </a:lnTo>
                <a:lnTo>
                  <a:pt x="174" y="109"/>
                </a:lnTo>
                <a:lnTo>
                  <a:pt x="174" y="122"/>
                </a:lnTo>
                <a:lnTo>
                  <a:pt x="172" y="127"/>
                </a:lnTo>
                <a:lnTo>
                  <a:pt x="170" y="128"/>
                </a:lnTo>
                <a:lnTo>
                  <a:pt x="167" y="131"/>
                </a:lnTo>
                <a:lnTo>
                  <a:pt x="167" y="131"/>
                </a:lnTo>
                <a:lnTo>
                  <a:pt x="159" y="132"/>
                </a:lnTo>
                <a:lnTo>
                  <a:pt x="150" y="134"/>
                </a:lnTo>
                <a:lnTo>
                  <a:pt x="137" y="135"/>
                </a:lnTo>
                <a:lnTo>
                  <a:pt x="137" y="135"/>
                </a:lnTo>
                <a:lnTo>
                  <a:pt x="133" y="138"/>
                </a:lnTo>
                <a:lnTo>
                  <a:pt x="125" y="144"/>
                </a:lnTo>
                <a:lnTo>
                  <a:pt x="103" y="165"/>
                </a:lnTo>
                <a:lnTo>
                  <a:pt x="103" y="165"/>
                </a:lnTo>
                <a:lnTo>
                  <a:pt x="89" y="178"/>
                </a:lnTo>
                <a:lnTo>
                  <a:pt x="78" y="189"/>
                </a:lnTo>
                <a:lnTo>
                  <a:pt x="71" y="198"/>
                </a:lnTo>
                <a:lnTo>
                  <a:pt x="70" y="202"/>
                </a:lnTo>
                <a:lnTo>
                  <a:pt x="68" y="207"/>
                </a:lnTo>
                <a:lnTo>
                  <a:pt x="68" y="207"/>
                </a:lnTo>
                <a:lnTo>
                  <a:pt x="67" y="217"/>
                </a:lnTo>
                <a:lnTo>
                  <a:pt x="62" y="236"/>
                </a:lnTo>
                <a:lnTo>
                  <a:pt x="47" y="290"/>
                </a:lnTo>
                <a:lnTo>
                  <a:pt x="26" y="367"/>
                </a:lnTo>
                <a:lnTo>
                  <a:pt x="26" y="367"/>
                </a:lnTo>
                <a:lnTo>
                  <a:pt x="29" y="373"/>
                </a:lnTo>
                <a:lnTo>
                  <a:pt x="31" y="377"/>
                </a:lnTo>
                <a:lnTo>
                  <a:pt x="18" y="495"/>
                </a:lnTo>
                <a:lnTo>
                  <a:pt x="18" y="495"/>
                </a:lnTo>
                <a:lnTo>
                  <a:pt x="16" y="497"/>
                </a:lnTo>
                <a:lnTo>
                  <a:pt x="10" y="499"/>
                </a:lnTo>
                <a:lnTo>
                  <a:pt x="8" y="503"/>
                </a:lnTo>
                <a:lnTo>
                  <a:pt x="4" y="509"/>
                </a:lnTo>
                <a:lnTo>
                  <a:pt x="1" y="515"/>
                </a:lnTo>
                <a:lnTo>
                  <a:pt x="0" y="524"/>
                </a:lnTo>
                <a:lnTo>
                  <a:pt x="0" y="524"/>
                </a:lnTo>
                <a:lnTo>
                  <a:pt x="0" y="530"/>
                </a:lnTo>
                <a:lnTo>
                  <a:pt x="1" y="535"/>
                </a:lnTo>
                <a:lnTo>
                  <a:pt x="3" y="539"/>
                </a:lnTo>
                <a:lnTo>
                  <a:pt x="6" y="541"/>
                </a:lnTo>
                <a:lnTo>
                  <a:pt x="13" y="544"/>
                </a:lnTo>
                <a:lnTo>
                  <a:pt x="21" y="548"/>
                </a:lnTo>
                <a:lnTo>
                  <a:pt x="21" y="548"/>
                </a:lnTo>
                <a:lnTo>
                  <a:pt x="28" y="551"/>
                </a:lnTo>
                <a:lnTo>
                  <a:pt x="33" y="553"/>
                </a:lnTo>
                <a:lnTo>
                  <a:pt x="38" y="552"/>
                </a:lnTo>
                <a:lnTo>
                  <a:pt x="39" y="551"/>
                </a:lnTo>
                <a:lnTo>
                  <a:pt x="39" y="549"/>
                </a:lnTo>
                <a:lnTo>
                  <a:pt x="39" y="549"/>
                </a:lnTo>
                <a:lnTo>
                  <a:pt x="45" y="531"/>
                </a:lnTo>
                <a:lnTo>
                  <a:pt x="45" y="531"/>
                </a:lnTo>
                <a:lnTo>
                  <a:pt x="46" y="524"/>
                </a:lnTo>
                <a:lnTo>
                  <a:pt x="45" y="519"/>
                </a:lnTo>
                <a:lnTo>
                  <a:pt x="43" y="515"/>
                </a:lnTo>
                <a:lnTo>
                  <a:pt x="43" y="515"/>
                </a:lnTo>
                <a:lnTo>
                  <a:pt x="45" y="495"/>
                </a:lnTo>
                <a:lnTo>
                  <a:pt x="45" y="495"/>
                </a:lnTo>
                <a:lnTo>
                  <a:pt x="49" y="472"/>
                </a:lnTo>
                <a:lnTo>
                  <a:pt x="56" y="436"/>
                </a:lnTo>
                <a:lnTo>
                  <a:pt x="67" y="389"/>
                </a:lnTo>
                <a:lnTo>
                  <a:pt x="75" y="399"/>
                </a:lnTo>
                <a:lnTo>
                  <a:pt x="75" y="399"/>
                </a:lnTo>
                <a:lnTo>
                  <a:pt x="67" y="477"/>
                </a:lnTo>
                <a:lnTo>
                  <a:pt x="60" y="531"/>
                </a:lnTo>
                <a:lnTo>
                  <a:pt x="56" y="561"/>
                </a:lnTo>
                <a:lnTo>
                  <a:pt x="56" y="561"/>
                </a:lnTo>
                <a:lnTo>
                  <a:pt x="55" y="564"/>
                </a:lnTo>
                <a:lnTo>
                  <a:pt x="56" y="568"/>
                </a:lnTo>
                <a:lnTo>
                  <a:pt x="59" y="572"/>
                </a:lnTo>
                <a:lnTo>
                  <a:pt x="63" y="576"/>
                </a:lnTo>
                <a:lnTo>
                  <a:pt x="66" y="577"/>
                </a:lnTo>
                <a:lnTo>
                  <a:pt x="66" y="577"/>
                </a:lnTo>
                <a:lnTo>
                  <a:pt x="64" y="619"/>
                </a:lnTo>
                <a:lnTo>
                  <a:pt x="64" y="619"/>
                </a:lnTo>
                <a:lnTo>
                  <a:pt x="64" y="624"/>
                </a:lnTo>
                <a:lnTo>
                  <a:pt x="66" y="627"/>
                </a:lnTo>
                <a:lnTo>
                  <a:pt x="68" y="632"/>
                </a:lnTo>
                <a:lnTo>
                  <a:pt x="70" y="636"/>
                </a:lnTo>
                <a:lnTo>
                  <a:pt x="70" y="641"/>
                </a:lnTo>
                <a:lnTo>
                  <a:pt x="70" y="648"/>
                </a:lnTo>
                <a:lnTo>
                  <a:pt x="67" y="656"/>
                </a:lnTo>
                <a:lnTo>
                  <a:pt x="67" y="656"/>
                </a:lnTo>
                <a:lnTo>
                  <a:pt x="64" y="666"/>
                </a:lnTo>
                <a:lnTo>
                  <a:pt x="64" y="677"/>
                </a:lnTo>
                <a:lnTo>
                  <a:pt x="66" y="687"/>
                </a:lnTo>
                <a:lnTo>
                  <a:pt x="67" y="698"/>
                </a:lnTo>
                <a:lnTo>
                  <a:pt x="71" y="718"/>
                </a:lnTo>
                <a:lnTo>
                  <a:pt x="72" y="726"/>
                </a:lnTo>
                <a:lnTo>
                  <a:pt x="72" y="732"/>
                </a:lnTo>
                <a:lnTo>
                  <a:pt x="72" y="732"/>
                </a:lnTo>
                <a:lnTo>
                  <a:pt x="70" y="753"/>
                </a:lnTo>
                <a:lnTo>
                  <a:pt x="70" y="765"/>
                </a:lnTo>
                <a:lnTo>
                  <a:pt x="70" y="781"/>
                </a:lnTo>
                <a:lnTo>
                  <a:pt x="70" y="781"/>
                </a:lnTo>
                <a:lnTo>
                  <a:pt x="72" y="797"/>
                </a:lnTo>
                <a:lnTo>
                  <a:pt x="74" y="810"/>
                </a:lnTo>
                <a:lnTo>
                  <a:pt x="75" y="820"/>
                </a:lnTo>
                <a:lnTo>
                  <a:pt x="75" y="830"/>
                </a:lnTo>
                <a:lnTo>
                  <a:pt x="75" y="830"/>
                </a:lnTo>
                <a:lnTo>
                  <a:pt x="76" y="841"/>
                </a:lnTo>
                <a:lnTo>
                  <a:pt x="78" y="856"/>
                </a:lnTo>
                <a:lnTo>
                  <a:pt x="79" y="870"/>
                </a:lnTo>
                <a:lnTo>
                  <a:pt x="78" y="878"/>
                </a:lnTo>
                <a:lnTo>
                  <a:pt x="76" y="885"/>
                </a:lnTo>
                <a:lnTo>
                  <a:pt x="76" y="885"/>
                </a:lnTo>
                <a:lnTo>
                  <a:pt x="75" y="890"/>
                </a:lnTo>
                <a:lnTo>
                  <a:pt x="75" y="895"/>
                </a:lnTo>
                <a:lnTo>
                  <a:pt x="76" y="901"/>
                </a:lnTo>
                <a:lnTo>
                  <a:pt x="79" y="904"/>
                </a:lnTo>
                <a:lnTo>
                  <a:pt x="83" y="911"/>
                </a:lnTo>
                <a:lnTo>
                  <a:pt x="84" y="912"/>
                </a:lnTo>
                <a:lnTo>
                  <a:pt x="84" y="912"/>
                </a:lnTo>
                <a:lnTo>
                  <a:pt x="76" y="935"/>
                </a:lnTo>
                <a:lnTo>
                  <a:pt x="68" y="953"/>
                </a:lnTo>
                <a:lnTo>
                  <a:pt x="64" y="972"/>
                </a:lnTo>
                <a:lnTo>
                  <a:pt x="64" y="972"/>
                </a:lnTo>
                <a:lnTo>
                  <a:pt x="63" y="979"/>
                </a:lnTo>
                <a:lnTo>
                  <a:pt x="63" y="987"/>
                </a:lnTo>
                <a:lnTo>
                  <a:pt x="63" y="993"/>
                </a:lnTo>
                <a:lnTo>
                  <a:pt x="64" y="999"/>
                </a:lnTo>
                <a:lnTo>
                  <a:pt x="68" y="1003"/>
                </a:lnTo>
                <a:lnTo>
                  <a:pt x="72" y="1007"/>
                </a:lnTo>
                <a:lnTo>
                  <a:pt x="76" y="1010"/>
                </a:lnTo>
                <a:lnTo>
                  <a:pt x="83" y="1011"/>
                </a:lnTo>
                <a:lnTo>
                  <a:pt x="83" y="1011"/>
                </a:lnTo>
                <a:lnTo>
                  <a:pt x="96" y="1014"/>
                </a:lnTo>
                <a:lnTo>
                  <a:pt x="101" y="1014"/>
                </a:lnTo>
                <a:lnTo>
                  <a:pt x="105" y="1012"/>
                </a:lnTo>
                <a:lnTo>
                  <a:pt x="110" y="1010"/>
                </a:lnTo>
                <a:lnTo>
                  <a:pt x="114" y="1004"/>
                </a:lnTo>
                <a:lnTo>
                  <a:pt x="117" y="998"/>
                </a:lnTo>
                <a:lnTo>
                  <a:pt x="121" y="987"/>
                </a:lnTo>
                <a:lnTo>
                  <a:pt x="121" y="987"/>
                </a:lnTo>
                <a:lnTo>
                  <a:pt x="126" y="970"/>
                </a:lnTo>
                <a:lnTo>
                  <a:pt x="130" y="960"/>
                </a:lnTo>
                <a:lnTo>
                  <a:pt x="134" y="952"/>
                </a:lnTo>
                <a:lnTo>
                  <a:pt x="138" y="940"/>
                </a:lnTo>
                <a:lnTo>
                  <a:pt x="138" y="940"/>
                </a:lnTo>
                <a:lnTo>
                  <a:pt x="145" y="926"/>
                </a:lnTo>
                <a:lnTo>
                  <a:pt x="151" y="911"/>
                </a:lnTo>
                <a:lnTo>
                  <a:pt x="156" y="898"/>
                </a:lnTo>
                <a:lnTo>
                  <a:pt x="158" y="891"/>
                </a:lnTo>
                <a:lnTo>
                  <a:pt x="158" y="885"/>
                </a:lnTo>
                <a:lnTo>
                  <a:pt x="158" y="885"/>
                </a:lnTo>
                <a:lnTo>
                  <a:pt x="155" y="872"/>
                </a:lnTo>
                <a:lnTo>
                  <a:pt x="151" y="860"/>
                </a:lnTo>
                <a:lnTo>
                  <a:pt x="146" y="848"/>
                </a:lnTo>
                <a:lnTo>
                  <a:pt x="146" y="848"/>
                </a:lnTo>
                <a:lnTo>
                  <a:pt x="147" y="822"/>
                </a:lnTo>
                <a:lnTo>
                  <a:pt x="146" y="782"/>
                </a:lnTo>
                <a:lnTo>
                  <a:pt x="146" y="782"/>
                </a:lnTo>
                <a:lnTo>
                  <a:pt x="147" y="770"/>
                </a:lnTo>
                <a:lnTo>
                  <a:pt x="149" y="760"/>
                </a:lnTo>
                <a:lnTo>
                  <a:pt x="151" y="753"/>
                </a:lnTo>
                <a:lnTo>
                  <a:pt x="153" y="749"/>
                </a:lnTo>
                <a:lnTo>
                  <a:pt x="153" y="749"/>
                </a:lnTo>
                <a:lnTo>
                  <a:pt x="174" y="724"/>
                </a:lnTo>
                <a:lnTo>
                  <a:pt x="195" y="701"/>
                </a:lnTo>
                <a:lnTo>
                  <a:pt x="195" y="701"/>
                </a:lnTo>
                <a:lnTo>
                  <a:pt x="195" y="702"/>
                </a:lnTo>
                <a:lnTo>
                  <a:pt x="196" y="706"/>
                </a:lnTo>
                <a:lnTo>
                  <a:pt x="197" y="723"/>
                </a:lnTo>
                <a:lnTo>
                  <a:pt x="197" y="745"/>
                </a:lnTo>
                <a:lnTo>
                  <a:pt x="197" y="766"/>
                </a:lnTo>
                <a:lnTo>
                  <a:pt x="197" y="766"/>
                </a:lnTo>
                <a:lnTo>
                  <a:pt x="195" y="786"/>
                </a:lnTo>
                <a:lnTo>
                  <a:pt x="189" y="808"/>
                </a:lnTo>
                <a:lnTo>
                  <a:pt x="183" y="832"/>
                </a:lnTo>
                <a:lnTo>
                  <a:pt x="175" y="856"/>
                </a:lnTo>
                <a:lnTo>
                  <a:pt x="175" y="856"/>
                </a:lnTo>
                <a:lnTo>
                  <a:pt x="172" y="866"/>
                </a:lnTo>
                <a:lnTo>
                  <a:pt x="170" y="879"/>
                </a:lnTo>
                <a:lnTo>
                  <a:pt x="167" y="903"/>
                </a:lnTo>
                <a:lnTo>
                  <a:pt x="167" y="923"/>
                </a:lnTo>
                <a:lnTo>
                  <a:pt x="167" y="931"/>
                </a:lnTo>
                <a:lnTo>
                  <a:pt x="181" y="935"/>
                </a:lnTo>
                <a:lnTo>
                  <a:pt x="181" y="935"/>
                </a:lnTo>
                <a:lnTo>
                  <a:pt x="179" y="969"/>
                </a:lnTo>
                <a:lnTo>
                  <a:pt x="178" y="994"/>
                </a:lnTo>
                <a:lnTo>
                  <a:pt x="178" y="1003"/>
                </a:lnTo>
                <a:lnTo>
                  <a:pt x="179" y="1008"/>
                </a:lnTo>
                <a:lnTo>
                  <a:pt x="179" y="1008"/>
                </a:lnTo>
                <a:lnTo>
                  <a:pt x="181" y="1011"/>
                </a:lnTo>
                <a:lnTo>
                  <a:pt x="188" y="1015"/>
                </a:lnTo>
                <a:lnTo>
                  <a:pt x="196" y="1018"/>
                </a:lnTo>
                <a:lnTo>
                  <a:pt x="205" y="1019"/>
                </a:lnTo>
                <a:lnTo>
                  <a:pt x="214" y="1020"/>
                </a:lnTo>
                <a:lnTo>
                  <a:pt x="224" y="1020"/>
                </a:lnTo>
                <a:lnTo>
                  <a:pt x="230" y="1019"/>
                </a:lnTo>
                <a:lnTo>
                  <a:pt x="233" y="1016"/>
                </a:lnTo>
                <a:lnTo>
                  <a:pt x="234" y="1015"/>
                </a:lnTo>
                <a:lnTo>
                  <a:pt x="234" y="1015"/>
                </a:lnTo>
                <a:lnTo>
                  <a:pt x="239" y="1004"/>
                </a:lnTo>
                <a:lnTo>
                  <a:pt x="245" y="994"/>
                </a:lnTo>
                <a:lnTo>
                  <a:pt x="246" y="983"/>
                </a:lnTo>
                <a:lnTo>
                  <a:pt x="246" y="978"/>
                </a:lnTo>
                <a:lnTo>
                  <a:pt x="245" y="976"/>
                </a:lnTo>
                <a:lnTo>
                  <a:pt x="245" y="976"/>
                </a:lnTo>
                <a:lnTo>
                  <a:pt x="241" y="970"/>
                </a:lnTo>
                <a:lnTo>
                  <a:pt x="237" y="966"/>
                </a:lnTo>
                <a:lnTo>
                  <a:pt x="234" y="964"/>
                </a:lnTo>
                <a:lnTo>
                  <a:pt x="233" y="958"/>
                </a:lnTo>
                <a:lnTo>
                  <a:pt x="233" y="958"/>
                </a:lnTo>
                <a:lnTo>
                  <a:pt x="234" y="932"/>
                </a:lnTo>
                <a:lnTo>
                  <a:pt x="237" y="910"/>
                </a:lnTo>
                <a:lnTo>
                  <a:pt x="237" y="910"/>
                </a:lnTo>
                <a:lnTo>
                  <a:pt x="253" y="903"/>
                </a:lnTo>
                <a:lnTo>
                  <a:pt x="263" y="895"/>
                </a:lnTo>
                <a:lnTo>
                  <a:pt x="267" y="893"/>
                </a:lnTo>
                <a:lnTo>
                  <a:pt x="268" y="889"/>
                </a:lnTo>
                <a:lnTo>
                  <a:pt x="268" y="889"/>
                </a:lnTo>
                <a:lnTo>
                  <a:pt x="275" y="789"/>
                </a:lnTo>
                <a:lnTo>
                  <a:pt x="280" y="720"/>
                </a:lnTo>
                <a:lnTo>
                  <a:pt x="283" y="685"/>
                </a:lnTo>
                <a:lnTo>
                  <a:pt x="283" y="685"/>
                </a:lnTo>
                <a:lnTo>
                  <a:pt x="289" y="647"/>
                </a:lnTo>
                <a:lnTo>
                  <a:pt x="293" y="618"/>
                </a:lnTo>
                <a:lnTo>
                  <a:pt x="293" y="618"/>
                </a:lnTo>
                <a:lnTo>
                  <a:pt x="301" y="618"/>
                </a:lnTo>
                <a:lnTo>
                  <a:pt x="306" y="616"/>
                </a:lnTo>
                <a:lnTo>
                  <a:pt x="308" y="615"/>
                </a:lnTo>
                <a:lnTo>
                  <a:pt x="309" y="614"/>
                </a:lnTo>
                <a:lnTo>
                  <a:pt x="309" y="614"/>
                </a:lnTo>
                <a:lnTo>
                  <a:pt x="309" y="578"/>
                </a:lnTo>
                <a:lnTo>
                  <a:pt x="310" y="547"/>
                </a:lnTo>
                <a:lnTo>
                  <a:pt x="310" y="547"/>
                </a:lnTo>
                <a:lnTo>
                  <a:pt x="313" y="538"/>
                </a:lnTo>
                <a:lnTo>
                  <a:pt x="314" y="526"/>
                </a:lnTo>
                <a:lnTo>
                  <a:pt x="316" y="510"/>
                </a:lnTo>
                <a:lnTo>
                  <a:pt x="316" y="510"/>
                </a:lnTo>
                <a:lnTo>
                  <a:pt x="317" y="443"/>
                </a:lnTo>
                <a:lnTo>
                  <a:pt x="318" y="395"/>
                </a:lnTo>
                <a:lnTo>
                  <a:pt x="333" y="398"/>
                </a:lnTo>
                <a:lnTo>
                  <a:pt x="333" y="398"/>
                </a:lnTo>
                <a:lnTo>
                  <a:pt x="339" y="402"/>
                </a:lnTo>
                <a:lnTo>
                  <a:pt x="345" y="405"/>
                </a:lnTo>
                <a:lnTo>
                  <a:pt x="349" y="406"/>
                </a:lnTo>
                <a:lnTo>
                  <a:pt x="349" y="406"/>
                </a:lnTo>
                <a:lnTo>
                  <a:pt x="351" y="406"/>
                </a:lnTo>
                <a:lnTo>
                  <a:pt x="355" y="407"/>
                </a:lnTo>
                <a:lnTo>
                  <a:pt x="359" y="410"/>
                </a:lnTo>
                <a:lnTo>
                  <a:pt x="341" y="430"/>
                </a:lnTo>
                <a:lnTo>
                  <a:pt x="341" y="460"/>
                </a:lnTo>
                <a:lnTo>
                  <a:pt x="347" y="473"/>
                </a:lnTo>
                <a:lnTo>
                  <a:pt x="359" y="468"/>
                </a:lnTo>
                <a:lnTo>
                  <a:pt x="359" y="532"/>
                </a:lnTo>
                <a:lnTo>
                  <a:pt x="342" y="549"/>
                </a:lnTo>
                <a:lnTo>
                  <a:pt x="342" y="659"/>
                </a:lnTo>
                <a:lnTo>
                  <a:pt x="320" y="669"/>
                </a:lnTo>
                <a:lnTo>
                  <a:pt x="320" y="669"/>
                </a:lnTo>
                <a:lnTo>
                  <a:pt x="316" y="672"/>
                </a:lnTo>
                <a:lnTo>
                  <a:pt x="312" y="676"/>
                </a:lnTo>
                <a:lnTo>
                  <a:pt x="310" y="680"/>
                </a:lnTo>
                <a:lnTo>
                  <a:pt x="310" y="680"/>
                </a:lnTo>
                <a:lnTo>
                  <a:pt x="306" y="698"/>
                </a:lnTo>
                <a:lnTo>
                  <a:pt x="304" y="943"/>
                </a:lnTo>
                <a:lnTo>
                  <a:pt x="310" y="953"/>
                </a:lnTo>
                <a:lnTo>
                  <a:pt x="310" y="989"/>
                </a:lnTo>
                <a:lnTo>
                  <a:pt x="317" y="995"/>
                </a:lnTo>
                <a:lnTo>
                  <a:pt x="327" y="995"/>
                </a:lnTo>
                <a:lnTo>
                  <a:pt x="334" y="989"/>
                </a:lnTo>
                <a:lnTo>
                  <a:pt x="334" y="957"/>
                </a:lnTo>
                <a:lnTo>
                  <a:pt x="329" y="951"/>
                </a:lnTo>
                <a:lnTo>
                  <a:pt x="397" y="964"/>
                </a:lnTo>
                <a:lnTo>
                  <a:pt x="397" y="969"/>
                </a:lnTo>
                <a:lnTo>
                  <a:pt x="402" y="969"/>
                </a:lnTo>
                <a:lnTo>
                  <a:pt x="402" y="1006"/>
                </a:lnTo>
                <a:lnTo>
                  <a:pt x="408" y="1010"/>
                </a:lnTo>
                <a:lnTo>
                  <a:pt x="421" y="1010"/>
                </a:lnTo>
                <a:lnTo>
                  <a:pt x="427" y="1006"/>
                </a:lnTo>
                <a:lnTo>
                  <a:pt x="427" y="972"/>
                </a:lnTo>
                <a:lnTo>
                  <a:pt x="431" y="970"/>
                </a:lnTo>
                <a:lnTo>
                  <a:pt x="431" y="962"/>
                </a:lnTo>
                <a:lnTo>
                  <a:pt x="508" y="953"/>
                </a:lnTo>
                <a:lnTo>
                  <a:pt x="510" y="957"/>
                </a:lnTo>
                <a:lnTo>
                  <a:pt x="509" y="962"/>
                </a:lnTo>
                <a:lnTo>
                  <a:pt x="509" y="987"/>
                </a:lnTo>
                <a:lnTo>
                  <a:pt x="512" y="993"/>
                </a:lnTo>
                <a:lnTo>
                  <a:pt x="522" y="993"/>
                </a:lnTo>
                <a:lnTo>
                  <a:pt x="525" y="989"/>
                </a:lnTo>
                <a:lnTo>
                  <a:pt x="525" y="961"/>
                </a:lnTo>
                <a:lnTo>
                  <a:pt x="518" y="954"/>
                </a:lnTo>
                <a:lnTo>
                  <a:pt x="518" y="951"/>
                </a:lnTo>
                <a:lnTo>
                  <a:pt x="522" y="941"/>
                </a:lnTo>
                <a:lnTo>
                  <a:pt x="512" y="669"/>
                </a:lnTo>
                <a:lnTo>
                  <a:pt x="512" y="669"/>
                </a:lnTo>
                <a:lnTo>
                  <a:pt x="518" y="656"/>
                </a:lnTo>
                <a:lnTo>
                  <a:pt x="521" y="645"/>
                </a:lnTo>
                <a:lnTo>
                  <a:pt x="524" y="639"/>
                </a:lnTo>
                <a:lnTo>
                  <a:pt x="524" y="619"/>
                </a:lnTo>
                <a:lnTo>
                  <a:pt x="524" y="619"/>
                </a:lnTo>
                <a:lnTo>
                  <a:pt x="520" y="615"/>
                </a:lnTo>
                <a:lnTo>
                  <a:pt x="516" y="610"/>
                </a:lnTo>
                <a:lnTo>
                  <a:pt x="516" y="610"/>
                </a:lnTo>
                <a:lnTo>
                  <a:pt x="517" y="606"/>
                </a:lnTo>
                <a:lnTo>
                  <a:pt x="518" y="602"/>
                </a:lnTo>
                <a:lnTo>
                  <a:pt x="518" y="594"/>
                </a:lnTo>
                <a:lnTo>
                  <a:pt x="518" y="594"/>
                </a:lnTo>
                <a:lnTo>
                  <a:pt x="518" y="589"/>
                </a:lnTo>
                <a:lnTo>
                  <a:pt x="516" y="581"/>
                </a:lnTo>
                <a:lnTo>
                  <a:pt x="510" y="563"/>
                </a:lnTo>
                <a:lnTo>
                  <a:pt x="501" y="540"/>
                </a:lnTo>
                <a:lnTo>
                  <a:pt x="454" y="541"/>
                </a:lnTo>
                <a:lnTo>
                  <a:pt x="435" y="541"/>
                </a:lnTo>
                <a:lnTo>
                  <a:pt x="430" y="527"/>
                </a:lnTo>
                <a:lnTo>
                  <a:pt x="410" y="527"/>
                </a:lnTo>
                <a:lnTo>
                  <a:pt x="387" y="480"/>
                </a:lnTo>
                <a:lnTo>
                  <a:pt x="372" y="480"/>
                </a:lnTo>
                <a:lnTo>
                  <a:pt x="372" y="402"/>
                </a:lnTo>
                <a:lnTo>
                  <a:pt x="372" y="402"/>
                </a:lnTo>
                <a:lnTo>
                  <a:pt x="383" y="395"/>
                </a:lnTo>
                <a:lnTo>
                  <a:pt x="389" y="390"/>
                </a:lnTo>
                <a:lnTo>
                  <a:pt x="392" y="389"/>
                </a:lnTo>
                <a:lnTo>
                  <a:pt x="393" y="388"/>
                </a:lnTo>
                <a:lnTo>
                  <a:pt x="393" y="388"/>
                </a:lnTo>
                <a:lnTo>
                  <a:pt x="391" y="372"/>
                </a:lnTo>
                <a:lnTo>
                  <a:pt x="388" y="360"/>
                </a:lnTo>
                <a:lnTo>
                  <a:pt x="377" y="357"/>
                </a:lnTo>
                <a:lnTo>
                  <a:pt x="363" y="355"/>
                </a:lnTo>
                <a:lnTo>
                  <a:pt x="372" y="338"/>
                </a:lnTo>
                <a:lnTo>
                  <a:pt x="372" y="338"/>
                </a:lnTo>
                <a:lnTo>
                  <a:pt x="366" y="303"/>
                </a:lnTo>
                <a:lnTo>
                  <a:pt x="356" y="256"/>
                </a:lnTo>
                <a:lnTo>
                  <a:pt x="356" y="256"/>
                </a:lnTo>
                <a:lnTo>
                  <a:pt x="350" y="238"/>
                </a:lnTo>
                <a:lnTo>
                  <a:pt x="341" y="213"/>
                </a:lnTo>
                <a:lnTo>
                  <a:pt x="326" y="181"/>
                </a:lnTo>
                <a:lnTo>
                  <a:pt x="326" y="181"/>
                </a:lnTo>
                <a:lnTo>
                  <a:pt x="310" y="173"/>
                </a:lnTo>
                <a:lnTo>
                  <a:pt x="295" y="165"/>
                </a:lnTo>
                <a:lnTo>
                  <a:pt x="272" y="157"/>
                </a:lnTo>
                <a:lnTo>
                  <a:pt x="258" y="140"/>
                </a:lnTo>
                <a:lnTo>
                  <a:pt x="242" y="139"/>
                </a:lnTo>
                <a:lnTo>
                  <a:pt x="242" y="139"/>
                </a:lnTo>
                <a:lnTo>
                  <a:pt x="239" y="127"/>
                </a:lnTo>
                <a:lnTo>
                  <a:pt x="238" y="117"/>
                </a:lnTo>
                <a:lnTo>
                  <a:pt x="237" y="109"/>
                </a:lnTo>
                <a:lnTo>
                  <a:pt x="237" y="109"/>
                </a:lnTo>
                <a:lnTo>
                  <a:pt x="238" y="101"/>
                </a:lnTo>
                <a:lnTo>
                  <a:pt x="239" y="93"/>
                </a:lnTo>
                <a:lnTo>
                  <a:pt x="242" y="84"/>
                </a:lnTo>
                <a:lnTo>
                  <a:pt x="242" y="84"/>
                </a:lnTo>
                <a:lnTo>
                  <a:pt x="243" y="85"/>
                </a:lnTo>
                <a:lnTo>
                  <a:pt x="247" y="86"/>
                </a:lnTo>
                <a:lnTo>
                  <a:pt x="250" y="85"/>
                </a:lnTo>
                <a:lnTo>
                  <a:pt x="253" y="85"/>
                </a:lnTo>
                <a:lnTo>
                  <a:pt x="254" y="82"/>
                </a:lnTo>
                <a:lnTo>
                  <a:pt x="255" y="80"/>
                </a:lnTo>
                <a:lnTo>
                  <a:pt x="255" y="80"/>
                </a:lnTo>
                <a:lnTo>
                  <a:pt x="256" y="63"/>
                </a:lnTo>
                <a:lnTo>
                  <a:pt x="256" y="52"/>
                </a:lnTo>
                <a:lnTo>
                  <a:pt x="256" y="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0" name="Freeform 19">
            <a:extLst>
              <a:ext uri="{FF2B5EF4-FFF2-40B4-BE49-F238E27FC236}">
                <a16:creationId xmlns:a16="http://schemas.microsoft.com/office/drawing/2014/main" id="{134DB7AC-B77D-4277-B9FA-317A344118C1}"/>
              </a:ext>
            </a:extLst>
          </p:cNvPr>
          <p:cNvSpPr>
            <a:spLocks/>
          </p:cNvSpPr>
          <p:nvPr/>
        </p:nvSpPr>
        <p:spPr bwMode="auto">
          <a:xfrm>
            <a:off x="6407417" y="769668"/>
            <a:ext cx="963855" cy="1689720"/>
          </a:xfrm>
          <a:custGeom>
            <a:avLst/>
            <a:gdLst>
              <a:gd name="T0" fmla="*/ 121 w 729"/>
              <a:gd name="T1" fmla="*/ 43 h 1278"/>
              <a:gd name="T2" fmla="*/ 142 w 729"/>
              <a:gd name="T3" fmla="*/ 93 h 1278"/>
              <a:gd name="T4" fmla="*/ 157 w 729"/>
              <a:gd name="T5" fmla="*/ 146 h 1278"/>
              <a:gd name="T6" fmla="*/ 171 w 729"/>
              <a:gd name="T7" fmla="*/ 163 h 1278"/>
              <a:gd name="T8" fmla="*/ 151 w 729"/>
              <a:gd name="T9" fmla="*/ 192 h 1278"/>
              <a:gd name="T10" fmla="*/ 57 w 729"/>
              <a:gd name="T11" fmla="*/ 255 h 1278"/>
              <a:gd name="T12" fmla="*/ 46 w 729"/>
              <a:gd name="T13" fmla="*/ 557 h 1278"/>
              <a:gd name="T14" fmla="*/ 46 w 729"/>
              <a:gd name="T15" fmla="*/ 681 h 1278"/>
              <a:gd name="T16" fmla="*/ 58 w 729"/>
              <a:gd name="T17" fmla="*/ 731 h 1278"/>
              <a:gd name="T18" fmla="*/ 69 w 729"/>
              <a:gd name="T19" fmla="*/ 730 h 1278"/>
              <a:gd name="T20" fmla="*/ 67 w 729"/>
              <a:gd name="T21" fmla="*/ 714 h 1278"/>
              <a:gd name="T22" fmla="*/ 78 w 729"/>
              <a:gd name="T23" fmla="*/ 681 h 1278"/>
              <a:gd name="T24" fmla="*/ 86 w 729"/>
              <a:gd name="T25" fmla="*/ 696 h 1278"/>
              <a:gd name="T26" fmla="*/ 84 w 729"/>
              <a:gd name="T27" fmla="*/ 640 h 1278"/>
              <a:gd name="T28" fmla="*/ 87 w 729"/>
              <a:gd name="T29" fmla="*/ 550 h 1278"/>
              <a:gd name="T30" fmla="*/ 107 w 729"/>
              <a:gd name="T31" fmla="*/ 718 h 1278"/>
              <a:gd name="T32" fmla="*/ 138 w 729"/>
              <a:gd name="T33" fmla="*/ 963 h 1278"/>
              <a:gd name="T34" fmla="*/ 171 w 729"/>
              <a:gd name="T35" fmla="*/ 1074 h 1278"/>
              <a:gd name="T36" fmla="*/ 195 w 729"/>
              <a:gd name="T37" fmla="*/ 1156 h 1278"/>
              <a:gd name="T38" fmla="*/ 171 w 729"/>
              <a:gd name="T39" fmla="*/ 1222 h 1278"/>
              <a:gd name="T40" fmla="*/ 200 w 729"/>
              <a:gd name="T41" fmla="*/ 1240 h 1278"/>
              <a:gd name="T42" fmla="*/ 278 w 729"/>
              <a:gd name="T43" fmla="*/ 1248 h 1278"/>
              <a:gd name="T44" fmla="*/ 300 w 729"/>
              <a:gd name="T45" fmla="*/ 1266 h 1278"/>
              <a:gd name="T46" fmla="*/ 341 w 729"/>
              <a:gd name="T47" fmla="*/ 1277 h 1278"/>
              <a:gd name="T48" fmla="*/ 375 w 729"/>
              <a:gd name="T49" fmla="*/ 1227 h 1278"/>
              <a:gd name="T50" fmla="*/ 372 w 729"/>
              <a:gd name="T51" fmla="*/ 1153 h 1278"/>
              <a:gd name="T52" fmla="*/ 403 w 729"/>
              <a:gd name="T53" fmla="*/ 931 h 1278"/>
              <a:gd name="T54" fmla="*/ 396 w 729"/>
              <a:gd name="T55" fmla="*/ 855 h 1278"/>
              <a:gd name="T56" fmla="*/ 380 w 729"/>
              <a:gd name="T57" fmla="*/ 543 h 1278"/>
              <a:gd name="T58" fmla="*/ 417 w 729"/>
              <a:gd name="T59" fmla="*/ 456 h 1278"/>
              <a:gd name="T60" fmla="*/ 472 w 729"/>
              <a:gd name="T61" fmla="*/ 464 h 1278"/>
              <a:gd name="T62" fmla="*/ 472 w 729"/>
              <a:gd name="T63" fmla="*/ 493 h 1278"/>
              <a:gd name="T64" fmla="*/ 467 w 729"/>
              <a:gd name="T65" fmla="*/ 809 h 1278"/>
              <a:gd name="T66" fmla="*/ 441 w 729"/>
              <a:gd name="T67" fmla="*/ 823 h 1278"/>
              <a:gd name="T68" fmla="*/ 450 w 729"/>
              <a:gd name="T69" fmla="*/ 1235 h 1278"/>
              <a:gd name="T70" fmla="*/ 461 w 729"/>
              <a:gd name="T71" fmla="*/ 1180 h 1278"/>
              <a:gd name="T72" fmla="*/ 513 w 729"/>
              <a:gd name="T73" fmla="*/ 1215 h 1278"/>
              <a:gd name="T74" fmla="*/ 528 w 729"/>
              <a:gd name="T75" fmla="*/ 1199 h 1278"/>
              <a:gd name="T76" fmla="*/ 529 w 729"/>
              <a:gd name="T77" fmla="*/ 1215 h 1278"/>
              <a:gd name="T78" fmla="*/ 558 w 729"/>
              <a:gd name="T79" fmla="*/ 1189 h 1278"/>
              <a:gd name="T80" fmla="*/ 603 w 729"/>
              <a:gd name="T81" fmla="*/ 1235 h 1278"/>
              <a:gd name="T82" fmla="*/ 632 w 729"/>
              <a:gd name="T83" fmla="*/ 1191 h 1278"/>
              <a:gd name="T84" fmla="*/ 658 w 729"/>
              <a:gd name="T85" fmla="*/ 1194 h 1278"/>
              <a:gd name="T86" fmla="*/ 670 w 729"/>
              <a:gd name="T87" fmla="*/ 1215 h 1278"/>
              <a:gd name="T88" fmla="*/ 680 w 729"/>
              <a:gd name="T89" fmla="*/ 1214 h 1278"/>
              <a:gd name="T90" fmla="*/ 691 w 729"/>
              <a:gd name="T91" fmla="*/ 1201 h 1278"/>
              <a:gd name="T92" fmla="*/ 682 w 729"/>
              <a:gd name="T93" fmla="*/ 1153 h 1278"/>
              <a:gd name="T94" fmla="*/ 696 w 729"/>
              <a:gd name="T95" fmla="*/ 849 h 1278"/>
              <a:gd name="T96" fmla="*/ 729 w 729"/>
              <a:gd name="T97" fmla="*/ 763 h 1278"/>
              <a:gd name="T98" fmla="*/ 718 w 729"/>
              <a:gd name="T99" fmla="*/ 692 h 1278"/>
              <a:gd name="T100" fmla="*/ 700 w 729"/>
              <a:gd name="T101" fmla="*/ 635 h 1278"/>
              <a:gd name="T102" fmla="*/ 626 w 729"/>
              <a:gd name="T103" fmla="*/ 577 h 1278"/>
              <a:gd name="T104" fmla="*/ 562 w 729"/>
              <a:gd name="T105" fmla="*/ 546 h 1278"/>
              <a:gd name="T106" fmla="*/ 518 w 729"/>
              <a:gd name="T107" fmla="*/ 461 h 1278"/>
              <a:gd name="T108" fmla="*/ 496 w 729"/>
              <a:gd name="T109" fmla="*/ 438 h 1278"/>
              <a:gd name="T110" fmla="*/ 429 w 729"/>
              <a:gd name="T111" fmla="*/ 296 h 1278"/>
              <a:gd name="T112" fmla="*/ 361 w 729"/>
              <a:gd name="T113" fmla="*/ 187 h 1278"/>
              <a:gd name="T114" fmla="*/ 284 w 729"/>
              <a:gd name="T115" fmla="*/ 173 h 1278"/>
              <a:gd name="T116" fmla="*/ 270 w 729"/>
              <a:gd name="T117" fmla="*/ 158 h 1278"/>
              <a:gd name="T118" fmla="*/ 292 w 729"/>
              <a:gd name="T119" fmla="*/ 102 h 1278"/>
              <a:gd name="T120" fmla="*/ 292 w 729"/>
              <a:gd name="T121" fmla="*/ 37 h 1278"/>
              <a:gd name="T122" fmla="*/ 238 w 729"/>
              <a:gd name="T123" fmla="*/ 1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9" h="1278">
                <a:moveTo>
                  <a:pt x="154" y="38"/>
                </a:moveTo>
                <a:lnTo>
                  <a:pt x="154" y="38"/>
                </a:lnTo>
                <a:lnTo>
                  <a:pt x="134" y="38"/>
                </a:lnTo>
                <a:lnTo>
                  <a:pt x="122" y="38"/>
                </a:lnTo>
                <a:lnTo>
                  <a:pt x="117" y="38"/>
                </a:lnTo>
                <a:lnTo>
                  <a:pt x="116" y="38"/>
                </a:lnTo>
                <a:lnTo>
                  <a:pt x="116" y="38"/>
                </a:lnTo>
                <a:lnTo>
                  <a:pt x="121" y="43"/>
                </a:lnTo>
                <a:lnTo>
                  <a:pt x="132" y="52"/>
                </a:lnTo>
                <a:lnTo>
                  <a:pt x="147" y="64"/>
                </a:lnTo>
                <a:lnTo>
                  <a:pt x="157" y="71"/>
                </a:lnTo>
                <a:lnTo>
                  <a:pt x="157" y="71"/>
                </a:lnTo>
                <a:lnTo>
                  <a:pt x="150" y="80"/>
                </a:lnTo>
                <a:lnTo>
                  <a:pt x="145" y="88"/>
                </a:lnTo>
                <a:lnTo>
                  <a:pt x="142" y="93"/>
                </a:lnTo>
                <a:lnTo>
                  <a:pt x="142" y="93"/>
                </a:lnTo>
                <a:lnTo>
                  <a:pt x="141" y="102"/>
                </a:lnTo>
                <a:lnTo>
                  <a:pt x="141" y="116"/>
                </a:lnTo>
                <a:lnTo>
                  <a:pt x="142" y="129"/>
                </a:lnTo>
                <a:lnTo>
                  <a:pt x="144" y="134"/>
                </a:lnTo>
                <a:lnTo>
                  <a:pt x="145" y="137"/>
                </a:lnTo>
                <a:lnTo>
                  <a:pt x="145" y="137"/>
                </a:lnTo>
                <a:lnTo>
                  <a:pt x="153" y="143"/>
                </a:lnTo>
                <a:lnTo>
                  <a:pt x="157" y="146"/>
                </a:lnTo>
                <a:lnTo>
                  <a:pt x="157" y="146"/>
                </a:lnTo>
                <a:lnTo>
                  <a:pt x="165" y="148"/>
                </a:lnTo>
                <a:lnTo>
                  <a:pt x="170" y="151"/>
                </a:lnTo>
                <a:lnTo>
                  <a:pt x="171" y="152"/>
                </a:lnTo>
                <a:lnTo>
                  <a:pt x="171" y="154"/>
                </a:lnTo>
                <a:lnTo>
                  <a:pt x="171" y="154"/>
                </a:lnTo>
                <a:lnTo>
                  <a:pt x="171" y="160"/>
                </a:lnTo>
                <a:lnTo>
                  <a:pt x="171" y="163"/>
                </a:lnTo>
                <a:lnTo>
                  <a:pt x="171" y="163"/>
                </a:lnTo>
                <a:lnTo>
                  <a:pt x="165" y="165"/>
                </a:lnTo>
                <a:lnTo>
                  <a:pt x="159" y="167"/>
                </a:lnTo>
                <a:lnTo>
                  <a:pt x="157" y="169"/>
                </a:lnTo>
                <a:lnTo>
                  <a:pt x="157" y="169"/>
                </a:lnTo>
                <a:lnTo>
                  <a:pt x="154" y="181"/>
                </a:lnTo>
                <a:lnTo>
                  <a:pt x="151" y="192"/>
                </a:lnTo>
                <a:lnTo>
                  <a:pt x="151" y="192"/>
                </a:lnTo>
                <a:lnTo>
                  <a:pt x="116" y="212"/>
                </a:lnTo>
                <a:lnTo>
                  <a:pt x="88" y="226"/>
                </a:lnTo>
                <a:lnTo>
                  <a:pt x="70" y="238"/>
                </a:lnTo>
                <a:lnTo>
                  <a:pt x="70" y="238"/>
                </a:lnTo>
                <a:lnTo>
                  <a:pt x="65" y="242"/>
                </a:lnTo>
                <a:lnTo>
                  <a:pt x="61" y="246"/>
                </a:lnTo>
                <a:lnTo>
                  <a:pt x="58" y="250"/>
                </a:lnTo>
                <a:lnTo>
                  <a:pt x="57" y="255"/>
                </a:lnTo>
                <a:lnTo>
                  <a:pt x="54" y="263"/>
                </a:lnTo>
                <a:lnTo>
                  <a:pt x="53" y="273"/>
                </a:lnTo>
                <a:lnTo>
                  <a:pt x="53" y="273"/>
                </a:lnTo>
                <a:lnTo>
                  <a:pt x="25" y="380"/>
                </a:lnTo>
                <a:lnTo>
                  <a:pt x="0" y="476"/>
                </a:lnTo>
                <a:lnTo>
                  <a:pt x="41" y="493"/>
                </a:lnTo>
                <a:lnTo>
                  <a:pt x="41" y="493"/>
                </a:lnTo>
                <a:lnTo>
                  <a:pt x="46" y="557"/>
                </a:lnTo>
                <a:lnTo>
                  <a:pt x="49" y="602"/>
                </a:lnTo>
                <a:lnTo>
                  <a:pt x="49" y="623"/>
                </a:lnTo>
                <a:lnTo>
                  <a:pt x="49" y="623"/>
                </a:lnTo>
                <a:lnTo>
                  <a:pt x="49" y="631"/>
                </a:lnTo>
                <a:lnTo>
                  <a:pt x="49" y="647"/>
                </a:lnTo>
                <a:lnTo>
                  <a:pt x="47" y="665"/>
                </a:lnTo>
                <a:lnTo>
                  <a:pt x="46" y="681"/>
                </a:lnTo>
                <a:lnTo>
                  <a:pt x="46" y="681"/>
                </a:lnTo>
                <a:lnTo>
                  <a:pt x="44" y="699"/>
                </a:lnTo>
                <a:lnTo>
                  <a:pt x="44" y="705"/>
                </a:lnTo>
                <a:lnTo>
                  <a:pt x="46" y="714"/>
                </a:lnTo>
                <a:lnTo>
                  <a:pt x="46" y="714"/>
                </a:lnTo>
                <a:lnTo>
                  <a:pt x="50" y="722"/>
                </a:lnTo>
                <a:lnTo>
                  <a:pt x="53" y="727"/>
                </a:lnTo>
                <a:lnTo>
                  <a:pt x="55" y="730"/>
                </a:lnTo>
                <a:lnTo>
                  <a:pt x="58" y="731"/>
                </a:lnTo>
                <a:lnTo>
                  <a:pt x="58" y="731"/>
                </a:lnTo>
                <a:lnTo>
                  <a:pt x="59" y="730"/>
                </a:lnTo>
                <a:lnTo>
                  <a:pt x="59" y="728"/>
                </a:lnTo>
                <a:lnTo>
                  <a:pt x="58" y="724"/>
                </a:lnTo>
                <a:lnTo>
                  <a:pt x="55" y="719"/>
                </a:lnTo>
                <a:lnTo>
                  <a:pt x="55" y="719"/>
                </a:lnTo>
                <a:lnTo>
                  <a:pt x="62" y="726"/>
                </a:lnTo>
                <a:lnTo>
                  <a:pt x="69" y="730"/>
                </a:lnTo>
                <a:lnTo>
                  <a:pt x="71" y="731"/>
                </a:lnTo>
                <a:lnTo>
                  <a:pt x="72" y="731"/>
                </a:lnTo>
                <a:lnTo>
                  <a:pt x="72" y="731"/>
                </a:lnTo>
                <a:lnTo>
                  <a:pt x="74" y="730"/>
                </a:lnTo>
                <a:lnTo>
                  <a:pt x="74" y="727"/>
                </a:lnTo>
                <a:lnTo>
                  <a:pt x="71" y="723"/>
                </a:lnTo>
                <a:lnTo>
                  <a:pt x="69" y="718"/>
                </a:lnTo>
                <a:lnTo>
                  <a:pt x="67" y="714"/>
                </a:lnTo>
                <a:lnTo>
                  <a:pt x="67" y="714"/>
                </a:lnTo>
                <a:lnTo>
                  <a:pt x="69" y="703"/>
                </a:lnTo>
                <a:lnTo>
                  <a:pt x="70" y="696"/>
                </a:lnTo>
                <a:lnTo>
                  <a:pt x="70" y="696"/>
                </a:lnTo>
                <a:lnTo>
                  <a:pt x="74" y="688"/>
                </a:lnTo>
                <a:lnTo>
                  <a:pt x="76" y="682"/>
                </a:lnTo>
                <a:lnTo>
                  <a:pt x="78" y="681"/>
                </a:lnTo>
                <a:lnTo>
                  <a:pt x="78" y="681"/>
                </a:lnTo>
                <a:lnTo>
                  <a:pt x="78" y="681"/>
                </a:lnTo>
                <a:lnTo>
                  <a:pt x="79" y="685"/>
                </a:lnTo>
                <a:lnTo>
                  <a:pt x="79" y="692"/>
                </a:lnTo>
                <a:lnTo>
                  <a:pt x="79" y="697"/>
                </a:lnTo>
                <a:lnTo>
                  <a:pt x="80" y="698"/>
                </a:lnTo>
                <a:lnTo>
                  <a:pt x="82" y="699"/>
                </a:lnTo>
                <a:lnTo>
                  <a:pt x="82" y="699"/>
                </a:lnTo>
                <a:lnTo>
                  <a:pt x="86" y="696"/>
                </a:lnTo>
                <a:lnTo>
                  <a:pt x="91" y="688"/>
                </a:lnTo>
                <a:lnTo>
                  <a:pt x="92" y="682"/>
                </a:lnTo>
                <a:lnTo>
                  <a:pt x="94" y="677"/>
                </a:lnTo>
                <a:lnTo>
                  <a:pt x="94" y="672"/>
                </a:lnTo>
                <a:lnTo>
                  <a:pt x="94" y="667"/>
                </a:lnTo>
                <a:lnTo>
                  <a:pt x="94" y="667"/>
                </a:lnTo>
                <a:lnTo>
                  <a:pt x="87" y="648"/>
                </a:lnTo>
                <a:lnTo>
                  <a:pt x="84" y="640"/>
                </a:lnTo>
                <a:lnTo>
                  <a:pt x="82" y="635"/>
                </a:lnTo>
                <a:lnTo>
                  <a:pt x="82" y="635"/>
                </a:lnTo>
                <a:lnTo>
                  <a:pt x="76" y="628"/>
                </a:lnTo>
                <a:lnTo>
                  <a:pt x="72" y="623"/>
                </a:lnTo>
                <a:lnTo>
                  <a:pt x="72" y="623"/>
                </a:lnTo>
                <a:lnTo>
                  <a:pt x="75" y="609"/>
                </a:lnTo>
                <a:lnTo>
                  <a:pt x="80" y="578"/>
                </a:lnTo>
                <a:lnTo>
                  <a:pt x="87" y="550"/>
                </a:lnTo>
                <a:lnTo>
                  <a:pt x="90" y="536"/>
                </a:lnTo>
                <a:lnTo>
                  <a:pt x="90" y="536"/>
                </a:lnTo>
                <a:lnTo>
                  <a:pt x="97" y="582"/>
                </a:lnTo>
                <a:lnTo>
                  <a:pt x="103" y="614"/>
                </a:lnTo>
                <a:lnTo>
                  <a:pt x="104" y="632"/>
                </a:lnTo>
                <a:lnTo>
                  <a:pt x="104" y="632"/>
                </a:lnTo>
                <a:lnTo>
                  <a:pt x="105" y="660"/>
                </a:lnTo>
                <a:lnTo>
                  <a:pt x="107" y="718"/>
                </a:lnTo>
                <a:lnTo>
                  <a:pt x="111" y="778"/>
                </a:lnTo>
                <a:lnTo>
                  <a:pt x="113" y="803"/>
                </a:lnTo>
                <a:lnTo>
                  <a:pt x="116" y="820"/>
                </a:lnTo>
                <a:lnTo>
                  <a:pt x="116" y="820"/>
                </a:lnTo>
                <a:lnTo>
                  <a:pt x="120" y="838"/>
                </a:lnTo>
                <a:lnTo>
                  <a:pt x="124" y="864"/>
                </a:lnTo>
                <a:lnTo>
                  <a:pt x="133" y="928"/>
                </a:lnTo>
                <a:lnTo>
                  <a:pt x="138" y="963"/>
                </a:lnTo>
                <a:lnTo>
                  <a:pt x="144" y="993"/>
                </a:lnTo>
                <a:lnTo>
                  <a:pt x="149" y="1016"/>
                </a:lnTo>
                <a:lnTo>
                  <a:pt x="151" y="1026"/>
                </a:lnTo>
                <a:lnTo>
                  <a:pt x="154" y="1032"/>
                </a:lnTo>
                <a:lnTo>
                  <a:pt x="154" y="1032"/>
                </a:lnTo>
                <a:lnTo>
                  <a:pt x="159" y="1041"/>
                </a:lnTo>
                <a:lnTo>
                  <a:pt x="163" y="1053"/>
                </a:lnTo>
                <a:lnTo>
                  <a:pt x="171" y="1074"/>
                </a:lnTo>
                <a:lnTo>
                  <a:pt x="176" y="1093"/>
                </a:lnTo>
                <a:lnTo>
                  <a:pt x="180" y="1102"/>
                </a:lnTo>
                <a:lnTo>
                  <a:pt x="180" y="1102"/>
                </a:lnTo>
                <a:lnTo>
                  <a:pt x="184" y="1110"/>
                </a:lnTo>
                <a:lnTo>
                  <a:pt x="186" y="1119"/>
                </a:lnTo>
                <a:lnTo>
                  <a:pt x="186" y="1119"/>
                </a:lnTo>
                <a:lnTo>
                  <a:pt x="188" y="1132"/>
                </a:lnTo>
                <a:lnTo>
                  <a:pt x="195" y="1156"/>
                </a:lnTo>
                <a:lnTo>
                  <a:pt x="203" y="1189"/>
                </a:lnTo>
                <a:lnTo>
                  <a:pt x="203" y="1189"/>
                </a:lnTo>
                <a:lnTo>
                  <a:pt x="191" y="1195"/>
                </a:lnTo>
                <a:lnTo>
                  <a:pt x="174" y="1206"/>
                </a:lnTo>
                <a:lnTo>
                  <a:pt x="174" y="1206"/>
                </a:lnTo>
                <a:lnTo>
                  <a:pt x="172" y="1208"/>
                </a:lnTo>
                <a:lnTo>
                  <a:pt x="171" y="1211"/>
                </a:lnTo>
                <a:lnTo>
                  <a:pt x="171" y="1222"/>
                </a:lnTo>
                <a:lnTo>
                  <a:pt x="171" y="1230"/>
                </a:lnTo>
                <a:lnTo>
                  <a:pt x="172" y="1233"/>
                </a:lnTo>
                <a:lnTo>
                  <a:pt x="174" y="1235"/>
                </a:lnTo>
                <a:lnTo>
                  <a:pt x="174" y="1235"/>
                </a:lnTo>
                <a:lnTo>
                  <a:pt x="179" y="1236"/>
                </a:lnTo>
                <a:lnTo>
                  <a:pt x="186" y="1236"/>
                </a:lnTo>
                <a:lnTo>
                  <a:pt x="193" y="1237"/>
                </a:lnTo>
                <a:lnTo>
                  <a:pt x="200" y="1240"/>
                </a:lnTo>
                <a:lnTo>
                  <a:pt x="200" y="1240"/>
                </a:lnTo>
                <a:lnTo>
                  <a:pt x="207" y="1244"/>
                </a:lnTo>
                <a:lnTo>
                  <a:pt x="217" y="1247"/>
                </a:lnTo>
                <a:lnTo>
                  <a:pt x="217" y="1247"/>
                </a:lnTo>
                <a:lnTo>
                  <a:pt x="233" y="1248"/>
                </a:lnTo>
                <a:lnTo>
                  <a:pt x="253" y="1249"/>
                </a:lnTo>
                <a:lnTo>
                  <a:pt x="271" y="1248"/>
                </a:lnTo>
                <a:lnTo>
                  <a:pt x="278" y="1248"/>
                </a:lnTo>
                <a:lnTo>
                  <a:pt x="282" y="1247"/>
                </a:lnTo>
                <a:lnTo>
                  <a:pt x="282" y="1247"/>
                </a:lnTo>
                <a:lnTo>
                  <a:pt x="290" y="1237"/>
                </a:lnTo>
                <a:lnTo>
                  <a:pt x="290" y="1237"/>
                </a:lnTo>
                <a:lnTo>
                  <a:pt x="291" y="1244"/>
                </a:lnTo>
                <a:lnTo>
                  <a:pt x="292" y="1252"/>
                </a:lnTo>
                <a:lnTo>
                  <a:pt x="295" y="1260"/>
                </a:lnTo>
                <a:lnTo>
                  <a:pt x="300" y="1266"/>
                </a:lnTo>
                <a:lnTo>
                  <a:pt x="303" y="1270"/>
                </a:lnTo>
                <a:lnTo>
                  <a:pt x="308" y="1273"/>
                </a:lnTo>
                <a:lnTo>
                  <a:pt x="312" y="1276"/>
                </a:lnTo>
                <a:lnTo>
                  <a:pt x="318" y="1277"/>
                </a:lnTo>
                <a:lnTo>
                  <a:pt x="325" y="1278"/>
                </a:lnTo>
                <a:lnTo>
                  <a:pt x="333" y="1278"/>
                </a:lnTo>
                <a:lnTo>
                  <a:pt x="333" y="1278"/>
                </a:lnTo>
                <a:lnTo>
                  <a:pt x="341" y="1277"/>
                </a:lnTo>
                <a:lnTo>
                  <a:pt x="349" y="1276"/>
                </a:lnTo>
                <a:lnTo>
                  <a:pt x="354" y="1273"/>
                </a:lnTo>
                <a:lnTo>
                  <a:pt x="359" y="1269"/>
                </a:lnTo>
                <a:lnTo>
                  <a:pt x="363" y="1265"/>
                </a:lnTo>
                <a:lnTo>
                  <a:pt x="367" y="1260"/>
                </a:lnTo>
                <a:lnTo>
                  <a:pt x="371" y="1251"/>
                </a:lnTo>
                <a:lnTo>
                  <a:pt x="374" y="1239"/>
                </a:lnTo>
                <a:lnTo>
                  <a:pt x="375" y="1227"/>
                </a:lnTo>
                <a:lnTo>
                  <a:pt x="374" y="1206"/>
                </a:lnTo>
                <a:lnTo>
                  <a:pt x="374" y="1206"/>
                </a:lnTo>
                <a:lnTo>
                  <a:pt x="372" y="1190"/>
                </a:lnTo>
                <a:lnTo>
                  <a:pt x="370" y="1180"/>
                </a:lnTo>
                <a:lnTo>
                  <a:pt x="370" y="1170"/>
                </a:lnTo>
                <a:lnTo>
                  <a:pt x="371" y="1160"/>
                </a:lnTo>
                <a:lnTo>
                  <a:pt x="371" y="1160"/>
                </a:lnTo>
                <a:lnTo>
                  <a:pt x="372" y="1153"/>
                </a:lnTo>
                <a:lnTo>
                  <a:pt x="372" y="1145"/>
                </a:lnTo>
                <a:lnTo>
                  <a:pt x="368" y="1128"/>
                </a:lnTo>
                <a:lnTo>
                  <a:pt x="365" y="1115"/>
                </a:lnTo>
                <a:lnTo>
                  <a:pt x="362" y="1110"/>
                </a:lnTo>
                <a:lnTo>
                  <a:pt x="386" y="1040"/>
                </a:lnTo>
                <a:lnTo>
                  <a:pt x="386" y="1040"/>
                </a:lnTo>
                <a:lnTo>
                  <a:pt x="395" y="986"/>
                </a:lnTo>
                <a:lnTo>
                  <a:pt x="403" y="931"/>
                </a:lnTo>
                <a:lnTo>
                  <a:pt x="403" y="931"/>
                </a:lnTo>
                <a:lnTo>
                  <a:pt x="399" y="926"/>
                </a:lnTo>
                <a:lnTo>
                  <a:pt x="391" y="919"/>
                </a:lnTo>
                <a:lnTo>
                  <a:pt x="383" y="911"/>
                </a:lnTo>
                <a:lnTo>
                  <a:pt x="380" y="907"/>
                </a:lnTo>
                <a:lnTo>
                  <a:pt x="380" y="907"/>
                </a:lnTo>
                <a:lnTo>
                  <a:pt x="390" y="878"/>
                </a:lnTo>
                <a:lnTo>
                  <a:pt x="396" y="855"/>
                </a:lnTo>
                <a:lnTo>
                  <a:pt x="400" y="835"/>
                </a:lnTo>
                <a:lnTo>
                  <a:pt x="400" y="835"/>
                </a:lnTo>
                <a:lnTo>
                  <a:pt x="400" y="826"/>
                </a:lnTo>
                <a:lnTo>
                  <a:pt x="399" y="814"/>
                </a:lnTo>
                <a:lnTo>
                  <a:pt x="392" y="789"/>
                </a:lnTo>
                <a:lnTo>
                  <a:pt x="383" y="757"/>
                </a:lnTo>
                <a:lnTo>
                  <a:pt x="383" y="757"/>
                </a:lnTo>
                <a:lnTo>
                  <a:pt x="380" y="543"/>
                </a:lnTo>
                <a:lnTo>
                  <a:pt x="380" y="543"/>
                </a:lnTo>
                <a:lnTo>
                  <a:pt x="383" y="438"/>
                </a:lnTo>
                <a:lnTo>
                  <a:pt x="383" y="438"/>
                </a:lnTo>
                <a:lnTo>
                  <a:pt x="397" y="448"/>
                </a:lnTo>
                <a:lnTo>
                  <a:pt x="409" y="455"/>
                </a:lnTo>
                <a:lnTo>
                  <a:pt x="413" y="456"/>
                </a:lnTo>
                <a:lnTo>
                  <a:pt x="417" y="456"/>
                </a:lnTo>
                <a:lnTo>
                  <a:pt x="417" y="456"/>
                </a:lnTo>
                <a:lnTo>
                  <a:pt x="429" y="448"/>
                </a:lnTo>
                <a:lnTo>
                  <a:pt x="436" y="444"/>
                </a:lnTo>
                <a:lnTo>
                  <a:pt x="436" y="444"/>
                </a:lnTo>
                <a:lnTo>
                  <a:pt x="455" y="456"/>
                </a:lnTo>
                <a:lnTo>
                  <a:pt x="455" y="456"/>
                </a:lnTo>
                <a:lnTo>
                  <a:pt x="467" y="463"/>
                </a:lnTo>
                <a:lnTo>
                  <a:pt x="472" y="464"/>
                </a:lnTo>
                <a:lnTo>
                  <a:pt x="472" y="464"/>
                </a:lnTo>
                <a:lnTo>
                  <a:pt x="474" y="465"/>
                </a:lnTo>
                <a:lnTo>
                  <a:pt x="475" y="469"/>
                </a:lnTo>
                <a:lnTo>
                  <a:pt x="479" y="476"/>
                </a:lnTo>
                <a:lnTo>
                  <a:pt x="479" y="476"/>
                </a:lnTo>
                <a:lnTo>
                  <a:pt x="482" y="479"/>
                </a:lnTo>
                <a:lnTo>
                  <a:pt x="482" y="479"/>
                </a:lnTo>
                <a:lnTo>
                  <a:pt x="472" y="493"/>
                </a:lnTo>
                <a:lnTo>
                  <a:pt x="472" y="493"/>
                </a:lnTo>
                <a:lnTo>
                  <a:pt x="468" y="501"/>
                </a:lnTo>
                <a:lnTo>
                  <a:pt x="467" y="507"/>
                </a:lnTo>
                <a:lnTo>
                  <a:pt x="467" y="514"/>
                </a:lnTo>
                <a:lnTo>
                  <a:pt x="467" y="514"/>
                </a:lnTo>
                <a:lnTo>
                  <a:pt x="467" y="557"/>
                </a:lnTo>
                <a:lnTo>
                  <a:pt x="467" y="594"/>
                </a:lnTo>
                <a:lnTo>
                  <a:pt x="467" y="748"/>
                </a:lnTo>
                <a:lnTo>
                  <a:pt x="467" y="809"/>
                </a:lnTo>
                <a:lnTo>
                  <a:pt x="467" y="809"/>
                </a:lnTo>
                <a:lnTo>
                  <a:pt x="459" y="809"/>
                </a:lnTo>
                <a:lnTo>
                  <a:pt x="454" y="810"/>
                </a:lnTo>
                <a:lnTo>
                  <a:pt x="450" y="811"/>
                </a:lnTo>
                <a:lnTo>
                  <a:pt x="450" y="811"/>
                </a:lnTo>
                <a:lnTo>
                  <a:pt x="443" y="817"/>
                </a:lnTo>
                <a:lnTo>
                  <a:pt x="441" y="819"/>
                </a:lnTo>
                <a:lnTo>
                  <a:pt x="441" y="823"/>
                </a:lnTo>
                <a:lnTo>
                  <a:pt x="441" y="1134"/>
                </a:lnTo>
                <a:lnTo>
                  <a:pt x="446" y="1177"/>
                </a:lnTo>
                <a:lnTo>
                  <a:pt x="450" y="1180"/>
                </a:lnTo>
                <a:lnTo>
                  <a:pt x="450" y="1191"/>
                </a:lnTo>
                <a:lnTo>
                  <a:pt x="443" y="1191"/>
                </a:lnTo>
                <a:lnTo>
                  <a:pt x="441" y="1194"/>
                </a:lnTo>
                <a:lnTo>
                  <a:pt x="441" y="1235"/>
                </a:lnTo>
                <a:lnTo>
                  <a:pt x="450" y="1235"/>
                </a:lnTo>
                <a:lnTo>
                  <a:pt x="450" y="1220"/>
                </a:lnTo>
                <a:lnTo>
                  <a:pt x="461" y="1220"/>
                </a:lnTo>
                <a:lnTo>
                  <a:pt x="461" y="1235"/>
                </a:lnTo>
                <a:lnTo>
                  <a:pt x="472" y="1235"/>
                </a:lnTo>
                <a:lnTo>
                  <a:pt x="472" y="1191"/>
                </a:lnTo>
                <a:lnTo>
                  <a:pt x="465" y="1191"/>
                </a:lnTo>
                <a:lnTo>
                  <a:pt x="461" y="1180"/>
                </a:lnTo>
                <a:lnTo>
                  <a:pt x="461" y="1180"/>
                </a:lnTo>
                <a:lnTo>
                  <a:pt x="486" y="1182"/>
                </a:lnTo>
                <a:lnTo>
                  <a:pt x="511" y="1186"/>
                </a:lnTo>
                <a:lnTo>
                  <a:pt x="511" y="1186"/>
                </a:lnTo>
                <a:lnTo>
                  <a:pt x="511" y="1199"/>
                </a:lnTo>
                <a:lnTo>
                  <a:pt x="512" y="1210"/>
                </a:lnTo>
                <a:lnTo>
                  <a:pt x="512" y="1212"/>
                </a:lnTo>
                <a:lnTo>
                  <a:pt x="513" y="1215"/>
                </a:lnTo>
                <a:lnTo>
                  <a:pt x="513" y="1215"/>
                </a:lnTo>
                <a:lnTo>
                  <a:pt x="517" y="1215"/>
                </a:lnTo>
                <a:lnTo>
                  <a:pt x="518" y="1215"/>
                </a:lnTo>
                <a:lnTo>
                  <a:pt x="518" y="1215"/>
                </a:lnTo>
                <a:lnTo>
                  <a:pt x="521" y="1207"/>
                </a:lnTo>
                <a:lnTo>
                  <a:pt x="522" y="1201"/>
                </a:lnTo>
                <a:lnTo>
                  <a:pt x="522" y="1201"/>
                </a:lnTo>
                <a:lnTo>
                  <a:pt x="525" y="1199"/>
                </a:lnTo>
                <a:lnTo>
                  <a:pt x="528" y="1199"/>
                </a:lnTo>
                <a:lnTo>
                  <a:pt x="528" y="1201"/>
                </a:lnTo>
                <a:lnTo>
                  <a:pt x="528" y="1201"/>
                </a:lnTo>
                <a:lnTo>
                  <a:pt x="526" y="1202"/>
                </a:lnTo>
                <a:lnTo>
                  <a:pt x="526" y="1207"/>
                </a:lnTo>
                <a:lnTo>
                  <a:pt x="526" y="1211"/>
                </a:lnTo>
                <a:lnTo>
                  <a:pt x="528" y="1215"/>
                </a:lnTo>
                <a:lnTo>
                  <a:pt x="528" y="1215"/>
                </a:lnTo>
                <a:lnTo>
                  <a:pt x="529" y="1215"/>
                </a:lnTo>
                <a:lnTo>
                  <a:pt x="532" y="1216"/>
                </a:lnTo>
                <a:lnTo>
                  <a:pt x="537" y="1215"/>
                </a:lnTo>
                <a:lnTo>
                  <a:pt x="537" y="1215"/>
                </a:lnTo>
                <a:lnTo>
                  <a:pt x="537" y="1210"/>
                </a:lnTo>
                <a:lnTo>
                  <a:pt x="538" y="1201"/>
                </a:lnTo>
                <a:lnTo>
                  <a:pt x="540" y="1189"/>
                </a:lnTo>
                <a:lnTo>
                  <a:pt x="540" y="1189"/>
                </a:lnTo>
                <a:lnTo>
                  <a:pt x="558" y="1189"/>
                </a:lnTo>
                <a:lnTo>
                  <a:pt x="574" y="1187"/>
                </a:lnTo>
                <a:lnTo>
                  <a:pt x="586" y="1186"/>
                </a:lnTo>
                <a:lnTo>
                  <a:pt x="586" y="1186"/>
                </a:lnTo>
                <a:lnTo>
                  <a:pt x="601" y="1181"/>
                </a:lnTo>
                <a:lnTo>
                  <a:pt x="609" y="1180"/>
                </a:lnTo>
                <a:lnTo>
                  <a:pt x="609" y="1189"/>
                </a:lnTo>
                <a:lnTo>
                  <a:pt x="603" y="1189"/>
                </a:lnTo>
                <a:lnTo>
                  <a:pt x="603" y="1235"/>
                </a:lnTo>
                <a:lnTo>
                  <a:pt x="609" y="1235"/>
                </a:lnTo>
                <a:lnTo>
                  <a:pt x="612" y="1235"/>
                </a:lnTo>
                <a:lnTo>
                  <a:pt x="612" y="1230"/>
                </a:lnTo>
                <a:lnTo>
                  <a:pt x="617" y="1230"/>
                </a:lnTo>
                <a:lnTo>
                  <a:pt x="621" y="1230"/>
                </a:lnTo>
                <a:lnTo>
                  <a:pt x="621" y="1235"/>
                </a:lnTo>
                <a:lnTo>
                  <a:pt x="632" y="1235"/>
                </a:lnTo>
                <a:lnTo>
                  <a:pt x="632" y="1191"/>
                </a:lnTo>
                <a:lnTo>
                  <a:pt x="621" y="1191"/>
                </a:lnTo>
                <a:lnTo>
                  <a:pt x="621" y="1180"/>
                </a:lnTo>
                <a:lnTo>
                  <a:pt x="661" y="1168"/>
                </a:lnTo>
                <a:lnTo>
                  <a:pt x="661" y="1168"/>
                </a:lnTo>
                <a:lnTo>
                  <a:pt x="659" y="1176"/>
                </a:lnTo>
                <a:lnTo>
                  <a:pt x="659" y="1183"/>
                </a:lnTo>
                <a:lnTo>
                  <a:pt x="658" y="1194"/>
                </a:lnTo>
                <a:lnTo>
                  <a:pt x="658" y="1194"/>
                </a:lnTo>
                <a:lnTo>
                  <a:pt x="659" y="1203"/>
                </a:lnTo>
                <a:lnTo>
                  <a:pt x="661" y="1210"/>
                </a:lnTo>
                <a:lnTo>
                  <a:pt x="662" y="1214"/>
                </a:lnTo>
                <a:lnTo>
                  <a:pt x="664" y="1215"/>
                </a:lnTo>
                <a:lnTo>
                  <a:pt x="664" y="1215"/>
                </a:lnTo>
                <a:lnTo>
                  <a:pt x="667" y="1216"/>
                </a:lnTo>
                <a:lnTo>
                  <a:pt x="668" y="1216"/>
                </a:lnTo>
                <a:lnTo>
                  <a:pt x="670" y="1215"/>
                </a:lnTo>
                <a:lnTo>
                  <a:pt x="670" y="1215"/>
                </a:lnTo>
                <a:lnTo>
                  <a:pt x="671" y="1211"/>
                </a:lnTo>
                <a:lnTo>
                  <a:pt x="672" y="1205"/>
                </a:lnTo>
                <a:lnTo>
                  <a:pt x="672" y="1197"/>
                </a:lnTo>
                <a:lnTo>
                  <a:pt x="679" y="1197"/>
                </a:lnTo>
                <a:lnTo>
                  <a:pt x="679" y="1211"/>
                </a:lnTo>
                <a:lnTo>
                  <a:pt x="679" y="1211"/>
                </a:lnTo>
                <a:lnTo>
                  <a:pt x="680" y="1214"/>
                </a:lnTo>
                <a:lnTo>
                  <a:pt x="683" y="1214"/>
                </a:lnTo>
                <a:lnTo>
                  <a:pt x="684" y="1215"/>
                </a:lnTo>
                <a:lnTo>
                  <a:pt x="684" y="1215"/>
                </a:lnTo>
                <a:lnTo>
                  <a:pt x="688" y="1214"/>
                </a:lnTo>
                <a:lnTo>
                  <a:pt x="689" y="1212"/>
                </a:lnTo>
                <a:lnTo>
                  <a:pt x="689" y="1208"/>
                </a:lnTo>
                <a:lnTo>
                  <a:pt x="689" y="1208"/>
                </a:lnTo>
                <a:lnTo>
                  <a:pt x="691" y="1201"/>
                </a:lnTo>
                <a:lnTo>
                  <a:pt x="691" y="1189"/>
                </a:lnTo>
                <a:lnTo>
                  <a:pt x="689" y="1172"/>
                </a:lnTo>
                <a:lnTo>
                  <a:pt x="689" y="1172"/>
                </a:lnTo>
                <a:lnTo>
                  <a:pt x="688" y="1168"/>
                </a:lnTo>
                <a:lnTo>
                  <a:pt x="686" y="1165"/>
                </a:lnTo>
                <a:lnTo>
                  <a:pt x="682" y="1162"/>
                </a:lnTo>
                <a:lnTo>
                  <a:pt x="682" y="1153"/>
                </a:lnTo>
                <a:lnTo>
                  <a:pt x="682" y="1153"/>
                </a:lnTo>
                <a:lnTo>
                  <a:pt x="679" y="1003"/>
                </a:lnTo>
                <a:lnTo>
                  <a:pt x="679" y="1003"/>
                </a:lnTo>
                <a:lnTo>
                  <a:pt x="675" y="909"/>
                </a:lnTo>
                <a:lnTo>
                  <a:pt x="672" y="861"/>
                </a:lnTo>
                <a:lnTo>
                  <a:pt x="672" y="861"/>
                </a:lnTo>
                <a:lnTo>
                  <a:pt x="680" y="859"/>
                </a:lnTo>
                <a:lnTo>
                  <a:pt x="688" y="855"/>
                </a:lnTo>
                <a:lnTo>
                  <a:pt x="696" y="849"/>
                </a:lnTo>
                <a:lnTo>
                  <a:pt x="696" y="849"/>
                </a:lnTo>
                <a:lnTo>
                  <a:pt x="700" y="844"/>
                </a:lnTo>
                <a:lnTo>
                  <a:pt x="705" y="834"/>
                </a:lnTo>
                <a:lnTo>
                  <a:pt x="717" y="807"/>
                </a:lnTo>
                <a:lnTo>
                  <a:pt x="722" y="792"/>
                </a:lnTo>
                <a:lnTo>
                  <a:pt x="726" y="778"/>
                </a:lnTo>
                <a:lnTo>
                  <a:pt x="729" y="767"/>
                </a:lnTo>
                <a:lnTo>
                  <a:pt x="729" y="763"/>
                </a:lnTo>
                <a:lnTo>
                  <a:pt x="728" y="760"/>
                </a:lnTo>
                <a:lnTo>
                  <a:pt x="728" y="760"/>
                </a:lnTo>
                <a:lnTo>
                  <a:pt x="720" y="740"/>
                </a:lnTo>
                <a:lnTo>
                  <a:pt x="716" y="728"/>
                </a:lnTo>
                <a:lnTo>
                  <a:pt x="716" y="728"/>
                </a:lnTo>
                <a:lnTo>
                  <a:pt x="716" y="721"/>
                </a:lnTo>
                <a:lnTo>
                  <a:pt x="718" y="707"/>
                </a:lnTo>
                <a:lnTo>
                  <a:pt x="718" y="692"/>
                </a:lnTo>
                <a:lnTo>
                  <a:pt x="718" y="684"/>
                </a:lnTo>
                <a:lnTo>
                  <a:pt x="716" y="676"/>
                </a:lnTo>
                <a:lnTo>
                  <a:pt x="716" y="676"/>
                </a:lnTo>
                <a:lnTo>
                  <a:pt x="712" y="661"/>
                </a:lnTo>
                <a:lnTo>
                  <a:pt x="708" y="648"/>
                </a:lnTo>
                <a:lnTo>
                  <a:pt x="707" y="644"/>
                </a:lnTo>
                <a:lnTo>
                  <a:pt x="704" y="639"/>
                </a:lnTo>
                <a:lnTo>
                  <a:pt x="700" y="635"/>
                </a:lnTo>
                <a:lnTo>
                  <a:pt x="696" y="632"/>
                </a:lnTo>
                <a:lnTo>
                  <a:pt x="696" y="632"/>
                </a:lnTo>
                <a:lnTo>
                  <a:pt x="667" y="615"/>
                </a:lnTo>
                <a:lnTo>
                  <a:pt x="653" y="607"/>
                </a:lnTo>
                <a:lnTo>
                  <a:pt x="643" y="601"/>
                </a:lnTo>
                <a:lnTo>
                  <a:pt x="643" y="601"/>
                </a:lnTo>
                <a:lnTo>
                  <a:pt x="626" y="577"/>
                </a:lnTo>
                <a:lnTo>
                  <a:pt x="626" y="577"/>
                </a:lnTo>
                <a:lnTo>
                  <a:pt x="624" y="576"/>
                </a:lnTo>
                <a:lnTo>
                  <a:pt x="620" y="576"/>
                </a:lnTo>
                <a:lnTo>
                  <a:pt x="609" y="575"/>
                </a:lnTo>
                <a:lnTo>
                  <a:pt x="609" y="575"/>
                </a:lnTo>
                <a:lnTo>
                  <a:pt x="601" y="572"/>
                </a:lnTo>
                <a:lnTo>
                  <a:pt x="595" y="568"/>
                </a:lnTo>
                <a:lnTo>
                  <a:pt x="595" y="568"/>
                </a:lnTo>
                <a:lnTo>
                  <a:pt x="562" y="546"/>
                </a:lnTo>
                <a:lnTo>
                  <a:pt x="533" y="536"/>
                </a:lnTo>
                <a:lnTo>
                  <a:pt x="533" y="471"/>
                </a:lnTo>
                <a:lnTo>
                  <a:pt x="533" y="471"/>
                </a:lnTo>
                <a:lnTo>
                  <a:pt x="532" y="468"/>
                </a:lnTo>
                <a:lnTo>
                  <a:pt x="528" y="464"/>
                </a:lnTo>
                <a:lnTo>
                  <a:pt x="528" y="464"/>
                </a:lnTo>
                <a:lnTo>
                  <a:pt x="522" y="461"/>
                </a:lnTo>
                <a:lnTo>
                  <a:pt x="518" y="461"/>
                </a:lnTo>
                <a:lnTo>
                  <a:pt x="518" y="461"/>
                </a:lnTo>
                <a:lnTo>
                  <a:pt x="517" y="455"/>
                </a:lnTo>
                <a:lnTo>
                  <a:pt x="515" y="448"/>
                </a:lnTo>
                <a:lnTo>
                  <a:pt x="511" y="444"/>
                </a:lnTo>
                <a:lnTo>
                  <a:pt x="511" y="444"/>
                </a:lnTo>
                <a:lnTo>
                  <a:pt x="505" y="440"/>
                </a:lnTo>
                <a:lnTo>
                  <a:pt x="501" y="439"/>
                </a:lnTo>
                <a:lnTo>
                  <a:pt x="496" y="438"/>
                </a:lnTo>
                <a:lnTo>
                  <a:pt x="482" y="406"/>
                </a:lnTo>
                <a:lnTo>
                  <a:pt x="484" y="397"/>
                </a:lnTo>
                <a:lnTo>
                  <a:pt x="484" y="397"/>
                </a:lnTo>
                <a:lnTo>
                  <a:pt x="483" y="396"/>
                </a:lnTo>
                <a:lnTo>
                  <a:pt x="479" y="389"/>
                </a:lnTo>
                <a:lnTo>
                  <a:pt x="479" y="389"/>
                </a:lnTo>
                <a:lnTo>
                  <a:pt x="470" y="365"/>
                </a:lnTo>
                <a:lnTo>
                  <a:pt x="429" y="296"/>
                </a:lnTo>
                <a:lnTo>
                  <a:pt x="429" y="296"/>
                </a:lnTo>
                <a:lnTo>
                  <a:pt x="399" y="243"/>
                </a:lnTo>
                <a:lnTo>
                  <a:pt x="375" y="206"/>
                </a:lnTo>
                <a:lnTo>
                  <a:pt x="367" y="194"/>
                </a:lnTo>
                <a:lnTo>
                  <a:pt x="362" y="189"/>
                </a:lnTo>
                <a:lnTo>
                  <a:pt x="362" y="189"/>
                </a:lnTo>
                <a:lnTo>
                  <a:pt x="361" y="188"/>
                </a:lnTo>
                <a:lnTo>
                  <a:pt x="361" y="187"/>
                </a:lnTo>
                <a:lnTo>
                  <a:pt x="357" y="185"/>
                </a:lnTo>
                <a:lnTo>
                  <a:pt x="345" y="184"/>
                </a:lnTo>
                <a:lnTo>
                  <a:pt x="345" y="184"/>
                </a:lnTo>
                <a:lnTo>
                  <a:pt x="325" y="181"/>
                </a:lnTo>
                <a:lnTo>
                  <a:pt x="304" y="179"/>
                </a:lnTo>
                <a:lnTo>
                  <a:pt x="282" y="177"/>
                </a:lnTo>
                <a:lnTo>
                  <a:pt x="282" y="177"/>
                </a:lnTo>
                <a:lnTo>
                  <a:pt x="284" y="173"/>
                </a:lnTo>
                <a:lnTo>
                  <a:pt x="286" y="169"/>
                </a:lnTo>
                <a:lnTo>
                  <a:pt x="286" y="168"/>
                </a:lnTo>
                <a:lnTo>
                  <a:pt x="284" y="165"/>
                </a:lnTo>
                <a:lnTo>
                  <a:pt x="284" y="165"/>
                </a:lnTo>
                <a:lnTo>
                  <a:pt x="280" y="163"/>
                </a:lnTo>
                <a:lnTo>
                  <a:pt x="275" y="160"/>
                </a:lnTo>
                <a:lnTo>
                  <a:pt x="270" y="158"/>
                </a:lnTo>
                <a:lnTo>
                  <a:pt x="270" y="158"/>
                </a:lnTo>
                <a:lnTo>
                  <a:pt x="270" y="156"/>
                </a:lnTo>
                <a:lnTo>
                  <a:pt x="272" y="146"/>
                </a:lnTo>
                <a:lnTo>
                  <a:pt x="272" y="146"/>
                </a:lnTo>
                <a:lnTo>
                  <a:pt x="275" y="138"/>
                </a:lnTo>
                <a:lnTo>
                  <a:pt x="278" y="131"/>
                </a:lnTo>
                <a:lnTo>
                  <a:pt x="282" y="125"/>
                </a:lnTo>
                <a:lnTo>
                  <a:pt x="282" y="125"/>
                </a:lnTo>
                <a:lnTo>
                  <a:pt x="292" y="102"/>
                </a:lnTo>
                <a:lnTo>
                  <a:pt x="300" y="83"/>
                </a:lnTo>
                <a:lnTo>
                  <a:pt x="303" y="72"/>
                </a:lnTo>
                <a:lnTo>
                  <a:pt x="304" y="64"/>
                </a:lnTo>
                <a:lnTo>
                  <a:pt x="304" y="64"/>
                </a:lnTo>
                <a:lnTo>
                  <a:pt x="304" y="58"/>
                </a:lnTo>
                <a:lnTo>
                  <a:pt x="301" y="50"/>
                </a:lnTo>
                <a:lnTo>
                  <a:pt x="297" y="43"/>
                </a:lnTo>
                <a:lnTo>
                  <a:pt x="292" y="37"/>
                </a:lnTo>
                <a:lnTo>
                  <a:pt x="282" y="27"/>
                </a:lnTo>
                <a:lnTo>
                  <a:pt x="275" y="21"/>
                </a:lnTo>
                <a:lnTo>
                  <a:pt x="275" y="21"/>
                </a:lnTo>
                <a:lnTo>
                  <a:pt x="266" y="12"/>
                </a:lnTo>
                <a:lnTo>
                  <a:pt x="259" y="8"/>
                </a:lnTo>
                <a:lnTo>
                  <a:pt x="249" y="4"/>
                </a:lnTo>
                <a:lnTo>
                  <a:pt x="249" y="4"/>
                </a:lnTo>
                <a:lnTo>
                  <a:pt x="238" y="1"/>
                </a:lnTo>
                <a:lnTo>
                  <a:pt x="226" y="0"/>
                </a:lnTo>
                <a:lnTo>
                  <a:pt x="215" y="0"/>
                </a:lnTo>
                <a:lnTo>
                  <a:pt x="205" y="1"/>
                </a:lnTo>
                <a:lnTo>
                  <a:pt x="205" y="1"/>
                </a:lnTo>
                <a:lnTo>
                  <a:pt x="188" y="2"/>
                </a:lnTo>
                <a:lnTo>
                  <a:pt x="176" y="4"/>
                </a:lnTo>
                <a:lnTo>
                  <a:pt x="154" y="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1" name="Freeform 32">
            <a:extLst>
              <a:ext uri="{FF2B5EF4-FFF2-40B4-BE49-F238E27FC236}">
                <a16:creationId xmlns:a16="http://schemas.microsoft.com/office/drawing/2014/main" id="{67F7F9EB-9E8B-4366-BFDF-AB97887D4097}"/>
              </a:ext>
            </a:extLst>
          </p:cNvPr>
          <p:cNvSpPr>
            <a:spLocks/>
          </p:cNvSpPr>
          <p:nvPr/>
        </p:nvSpPr>
        <p:spPr bwMode="auto">
          <a:xfrm>
            <a:off x="8268584" y="2616314"/>
            <a:ext cx="803438" cy="1781966"/>
          </a:xfrm>
          <a:custGeom>
            <a:avLst/>
            <a:gdLst>
              <a:gd name="T0" fmla="*/ 378 w 569"/>
              <a:gd name="T1" fmla="*/ 18 h 1262"/>
              <a:gd name="T2" fmla="*/ 310 w 569"/>
              <a:gd name="T3" fmla="*/ 2 h 1262"/>
              <a:gd name="T4" fmla="*/ 260 w 569"/>
              <a:gd name="T5" fmla="*/ 46 h 1262"/>
              <a:gd name="T6" fmla="*/ 239 w 569"/>
              <a:gd name="T7" fmla="*/ 135 h 1262"/>
              <a:gd name="T8" fmla="*/ 287 w 569"/>
              <a:gd name="T9" fmla="*/ 163 h 1262"/>
              <a:gd name="T10" fmla="*/ 282 w 569"/>
              <a:gd name="T11" fmla="*/ 196 h 1262"/>
              <a:gd name="T12" fmla="*/ 266 w 569"/>
              <a:gd name="T13" fmla="*/ 219 h 1262"/>
              <a:gd name="T14" fmla="*/ 215 w 569"/>
              <a:gd name="T15" fmla="*/ 276 h 1262"/>
              <a:gd name="T16" fmla="*/ 190 w 569"/>
              <a:gd name="T17" fmla="*/ 397 h 1262"/>
              <a:gd name="T18" fmla="*/ 221 w 569"/>
              <a:gd name="T19" fmla="*/ 429 h 1262"/>
              <a:gd name="T20" fmla="*/ 239 w 569"/>
              <a:gd name="T21" fmla="*/ 519 h 1262"/>
              <a:gd name="T22" fmla="*/ 235 w 569"/>
              <a:gd name="T23" fmla="*/ 540 h 1262"/>
              <a:gd name="T24" fmla="*/ 215 w 569"/>
              <a:gd name="T25" fmla="*/ 559 h 1262"/>
              <a:gd name="T26" fmla="*/ 164 w 569"/>
              <a:gd name="T27" fmla="*/ 560 h 1262"/>
              <a:gd name="T28" fmla="*/ 79 w 569"/>
              <a:gd name="T29" fmla="*/ 559 h 1262"/>
              <a:gd name="T30" fmla="*/ 64 w 569"/>
              <a:gd name="T31" fmla="*/ 657 h 1262"/>
              <a:gd name="T32" fmla="*/ 61 w 569"/>
              <a:gd name="T33" fmla="*/ 743 h 1262"/>
              <a:gd name="T34" fmla="*/ 71 w 569"/>
              <a:gd name="T35" fmla="*/ 788 h 1262"/>
              <a:gd name="T36" fmla="*/ 48 w 569"/>
              <a:gd name="T37" fmla="*/ 821 h 1262"/>
              <a:gd name="T38" fmla="*/ 0 w 569"/>
              <a:gd name="T39" fmla="*/ 1176 h 1262"/>
              <a:gd name="T40" fmla="*/ 11 w 569"/>
              <a:gd name="T41" fmla="*/ 1209 h 1262"/>
              <a:gd name="T42" fmla="*/ 27 w 569"/>
              <a:gd name="T43" fmla="*/ 1213 h 1262"/>
              <a:gd name="T44" fmla="*/ 45 w 569"/>
              <a:gd name="T45" fmla="*/ 1194 h 1262"/>
              <a:gd name="T46" fmla="*/ 112 w 569"/>
              <a:gd name="T47" fmla="*/ 1222 h 1262"/>
              <a:gd name="T48" fmla="*/ 117 w 569"/>
              <a:gd name="T49" fmla="*/ 1240 h 1262"/>
              <a:gd name="T50" fmla="*/ 141 w 569"/>
              <a:gd name="T51" fmla="*/ 1255 h 1262"/>
              <a:gd name="T52" fmla="*/ 161 w 569"/>
              <a:gd name="T53" fmla="*/ 1235 h 1262"/>
              <a:gd name="T54" fmla="*/ 262 w 569"/>
              <a:gd name="T55" fmla="*/ 1239 h 1262"/>
              <a:gd name="T56" fmla="*/ 274 w 569"/>
              <a:gd name="T57" fmla="*/ 1259 h 1262"/>
              <a:gd name="T58" fmla="*/ 290 w 569"/>
              <a:gd name="T59" fmla="*/ 1262 h 1262"/>
              <a:gd name="T60" fmla="*/ 308 w 569"/>
              <a:gd name="T61" fmla="*/ 1243 h 1262"/>
              <a:gd name="T62" fmla="*/ 302 w 569"/>
              <a:gd name="T63" fmla="*/ 1201 h 1262"/>
              <a:gd name="T64" fmla="*/ 339 w 569"/>
              <a:gd name="T65" fmla="*/ 913 h 1262"/>
              <a:gd name="T66" fmla="*/ 370 w 569"/>
              <a:gd name="T67" fmla="*/ 972 h 1262"/>
              <a:gd name="T68" fmla="*/ 377 w 569"/>
              <a:gd name="T69" fmla="*/ 1107 h 1262"/>
              <a:gd name="T70" fmla="*/ 382 w 569"/>
              <a:gd name="T71" fmla="*/ 1144 h 1262"/>
              <a:gd name="T72" fmla="*/ 370 w 569"/>
              <a:gd name="T73" fmla="*/ 1188 h 1262"/>
              <a:gd name="T74" fmla="*/ 382 w 569"/>
              <a:gd name="T75" fmla="*/ 1222 h 1262"/>
              <a:gd name="T76" fmla="*/ 424 w 569"/>
              <a:gd name="T77" fmla="*/ 1209 h 1262"/>
              <a:gd name="T78" fmla="*/ 466 w 569"/>
              <a:gd name="T79" fmla="*/ 1185 h 1262"/>
              <a:gd name="T80" fmla="*/ 449 w 569"/>
              <a:gd name="T81" fmla="*/ 1153 h 1262"/>
              <a:gd name="T82" fmla="*/ 436 w 569"/>
              <a:gd name="T83" fmla="*/ 1099 h 1262"/>
              <a:gd name="T84" fmla="*/ 446 w 569"/>
              <a:gd name="T85" fmla="*/ 939 h 1262"/>
              <a:gd name="T86" fmla="*/ 481 w 569"/>
              <a:gd name="T87" fmla="*/ 710 h 1262"/>
              <a:gd name="T88" fmla="*/ 491 w 569"/>
              <a:gd name="T89" fmla="*/ 458 h 1262"/>
              <a:gd name="T90" fmla="*/ 531 w 569"/>
              <a:gd name="T91" fmla="*/ 500 h 1262"/>
              <a:gd name="T92" fmla="*/ 556 w 569"/>
              <a:gd name="T93" fmla="*/ 510 h 1262"/>
              <a:gd name="T94" fmla="*/ 567 w 569"/>
              <a:gd name="T95" fmla="*/ 479 h 1262"/>
              <a:gd name="T96" fmla="*/ 544 w 569"/>
              <a:gd name="T97" fmla="*/ 468 h 1262"/>
              <a:gd name="T98" fmla="*/ 511 w 569"/>
              <a:gd name="T99" fmla="*/ 397 h 1262"/>
              <a:gd name="T100" fmla="*/ 495 w 569"/>
              <a:gd name="T101" fmla="*/ 337 h 1262"/>
              <a:gd name="T102" fmla="*/ 482 w 569"/>
              <a:gd name="T103" fmla="*/ 258 h 1262"/>
              <a:gd name="T104" fmla="*/ 419 w 569"/>
              <a:gd name="T105" fmla="*/ 214 h 1262"/>
              <a:gd name="T106" fmla="*/ 386 w 569"/>
              <a:gd name="T107" fmla="*/ 184 h 1262"/>
              <a:gd name="T108" fmla="*/ 408 w 569"/>
              <a:gd name="T109" fmla="*/ 131 h 1262"/>
              <a:gd name="T110" fmla="*/ 412 w 569"/>
              <a:gd name="T111" fmla="*/ 89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9" h="1262">
                <a:moveTo>
                  <a:pt x="391" y="58"/>
                </a:moveTo>
                <a:lnTo>
                  <a:pt x="391" y="58"/>
                </a:lnTo>
                <a:lnTo>
                  <a:pt x="391" y="54"/>
                </a:lnTo>
                <a:lnTo>
                  <a:pt x="388" y="42"/>
                </a:lnTo>
                <a:lnTo>
                  <a:pt x="385" y="27"/>
                </a:lnTo>
                <a:lnTo>
                  <a:pt x="382" y="22"/>
                </a:lnTo>
                <a:lnTo>
                  <a:pt x="378" y="18"/>
                </a:lnTo>
                <a:lnTo>
                  <a:pt x="378" y="18"/>
                </a:lnTo>
                <a:lnTo>
                  <a:pt x="373" y="12"/>
                </a:lnTo>
                <a:lnTo>
                  <a:pt x="367" y="6"/>
                </a:lnTo>
                <a:lnTo>
                  <a:pt x="365" y="5"/>
                </a:lnTo>
                <a:lnTo>
                  <a:pt x="361" y="4"/>
                </a:lnTo>
                <a:lnTo>
                  <a:pt x="348" y="1"/>
                </a:lnTo>
                <a:lnTo>
                  <a:pt x="348" y="1"/>
                </a:lnTo>
                <a:lnTo>
                  <a:pt x="328" y="0"/>
                </a:lnTo>
                <a:lnTo>
                  <a:pt x="310" y="2"/>
                </a:lnTo>
                <a:lnTo>
                  <a:pt x="292" y="6"/>
                </a:lnTo>
                <a:lnTo>
                  <a:pt x="283" y="10"/>
                </a:lnTo>
                <a:lnTo>
                  <a:pt x="277" y="14"/>
                </a:lnTo>
                <a:lnTo>
                  <a:pt x="277" y="14"/>
                </a:lnTo>
                <a:lnTo>
                  <a:pt x="270" y="20"/>
                </a:lnTo>
                <a:lnTo>
                  <a:pt x="265" y="27"/>
                </a:lnTo>
                <a:lnTo>
                  <a:pt x="262" y="37"/>
                </a:lnTo>
                <a:lnTo>
                  <a:pt x="260" y="46"/>
                </a:lnTo>
                <a:lnTo>
                  <a:pt x="258" y="63"/>
                </a:lnTo>
                <a:lnTo>
                  <a:pt x="260" y="72"/>
                </a:lnTo>
                <a:lnTo>
                  <a:pt x="260" y="72"/>
                </a:lnTo>
                <a:lnTo>
                  <a:pt x="262" y="96"/>
                </a:lnTo>
                <a:lnTo>
                  <a:pt x="262" y="96"/>
                </a:lnTo>
                <a:lnTo>
                  <a:pt x="249" y="116"/>
                </a:lnTo>
                <a:lnTo>
                  <a:pt x="241" y="130"/>
                </a:lnTo>
                <a:lnTo>
                  <a:pt x="239" y="135"/>
                </a:lnTo>
                <a:lnTo>
                  <a:pt x="239" y="139"/>
                </a:lnTo>
                <a:lnTo>
                  <a:pt x="239" y="139"/>
                </a:lnTo>
                <a:lnTo>
                  <a:pt x="242" y="142"/>
                </a:lnTo>
                <a:lnTo>
                  <a:pt x="248" y="146"/>
                </a:lnTo>
                <a:lnTo>
                  <a:pt x="266" y="151"/>
                </a:lnTo>
                <a:lnTo>
                  <a:pt x="290" y="156"/>
                </a:lnTo>
                <a:lnTo>
                  <a:pt x="290" y="156"/>
                </a:lnTo>
                <a:lnTo>
                  <a:pt x="287" y="163"/>
                </a:lnTo>
                <a:lnTo>
                  <a:pt x="285" y="170"/>
                </a:lnTo>
                <a:lnTo>
                  <a:pt x="283" y="177"/>
                </a:lnTo>
                <a:lnTo>
                  <a:pt x="283" y="177"/>
                </a:lnTo>
                <a:lnTo>
                  <a:pt x="282" y="185"/>
                </a:lnTo>
                <a:lnTo>
                  <a:pt x="282" y="191"/>
                </a:lnTo>
                <a:lnTo>
                  <a:pt x="283" y="194"/>
                </a:lnTo>
                <a:lnTo>
                  <a:pt x="283" y="194"/>
                </a:lnTo>
                <a:lnTo>
                  <a:pt x="282" y="196"/>
                </a:lnTo>
                <a:lnTo>
                  <a:pt x="279" y="201"/>
                </a:lnTo>
                <a:lnTo>
                  <a:pt x="279" y="201"/>
                </a:lnTo>
                <a:lnTo>
                  <a:pt x="278" y="205"/>
                </a:lnTo>
                <a:lnTo>
                  <a:pt x="278" y="210"/>
                </a:lnTo>
                <a:lnTo>
                  <a:pt x="279" y="218"/>
                </a:lnTo>
                <a:lnTo>
                  <a:pt x="269" y="221"/>
                </a:lnTo>
                <a:lnTo>
                  <a:pt x="269" y="221"/>
                </a:lnTo>
                <a:lnTo>
                  <a:pt x="266" y="219"/>
                </a:lnTo>
                <a:lnTo>
                  <a:pt x="262" y="219"/>
                </a:lnTo>
                <a:lnTo>
                  <a:pt x="260" y="221"/>
                </a:lnTo>
                <a:lnTo>
                  <a:pt x="260" y="221"/>
                </a:lnTo>
                <a:lnTo>
                  <a:pt x="252" y="229"/>
                </a:lnTo>
                <a:lnTo>
                  <a:pt x="239" y="244"/>
                </a:lnTo>
                <a:lnTo>
                  <a:pt x="225" y="260"/>
                </a:lnTo>
                <a:lnTo>
                  <a:pt x="215" y="276"/>
                </a:lnTo>
                <a:lnTo>
                  <a:pt x="215" y="276"/>
                </a:lnTo>
                <a:lnTo>
                  <a:pt x="211" y="284"/>
                </a:lnTo>
                <a:lnTo>
                  <a:pt x="206" y="298"/>
                </a:lnTo>
                <a:lnTo>
                  <a:pt x="200" y="317"/>
                </a:lnTo>
                <a:lnTo>
                  <a:pt x="195" y="337"/>
                </a:lnTo>
                <a:lnTo>
                  <a:pt x="192" y="356"/>
                </a:lnTo>
                <a:lnTo>
                  <a:pt x="190" y="376"/>
                </a:lnTo>
                <a:lnTo>
                  <a:pt x="189" y="390"/>
                </a:lnTo>
                <a:lnTo>
                  <a:pt x="190" y="397"/>
                </a:lnTo>
                <a:lnTo>
                  <a:pt x="191" y="401"/>
                </a:lnTo>
                <a:lnTo>
                  <a:pt x="191" y="401"/>
                </a:lnTo>
                <a:lnTo>
                  <a:pt x="195" y="408"/>
                </a:lnTo>
                <a:lnTo>
                  <a:pt x="198" y="413"/>
                </a:lnTo>
                <a:lnTo>
                  <a:pt x="206" y="419"/>
                </a:lnTo>
                <a:lnTo>
                  <a:pt x="212" y="423"/>
                </a:lnTo>
                <a:lnTo>
                  <a:pt x="215" y="425"/>
                </a:lnTo>
                <a:lnTo>
                  <a:pt x="221" y="429"/>
                </a:lnTo>
                <a:lnTo>
                  <a:pt x="221" y="429"/>
                </a:lnTo>
                <a:lnTo>
                  <a:pt x="223" y="444"/>
                </a:lnTo>
                <a:lnTo>
                  <a:pt x="225" y="472"/>
                </a:lnTo>
                <a:lnTo>
                  <a:pt x="225" y="472"/>
                </a:lnTo>
                <a:lnTo>
                  <a:pt x="227" y="485"/>
                </a:lnTo>
                <a:lnTo>
                  <a:pt x="231" y="501"/>
                </a:lnTo>
                <a:lnTo>
                  <a:pt x="236" y="513"/>
                </a:lnTo>
                <a:lnTo>
                  <a:pt x="239" y="519"/>
                </a:lnTo>
                <a:lnTo>
                  <a:pt x="239" y="519"/>
                </a:lnTo>
                <a:lnTo>
                  <a:pt x="242" y="531"/>
                </a:lnTo>
                <a:lnTo>
                  <a:pt x="245" y="540"/>
                </a:lnTo>
                <a:lnTo>
                  <a:pt x="245" y="540"/>
                </a:lnTo>
                <a:lnTo>
                  <a:pt x="245" y="539"/>
                </a:lnTo>
                <a:lnTo>
                  <a:pt x="241" y="538"/>
                </a:lnTo>
                <a:lnTo>
                  <a:pt x="237" y="539"/>
                </a:lnTo>
                <a:lnTo>
                  <a:pt x="235" y="540"/>
                </a:lnTo>
                <a:lnTo>
                  <a:pt x="232" y="543"/>
                </a:lnTo>
                <a:lnTo>
                  <a:pt x="232" y="543"/>
                </a:lnTo>
                <a:lnTo>
                  <a:pt x="224" y="554"/>
                </a:lnTo>
                <a:lnTo>
                  <a:pt x="223" y="555"/>
                </a:lnTo>
                <a:lnTo>
                  <a:pt x="221" y="558"/>
                </a:lnTo>
                <a:lnTo>
                  <a:pt x="221" y="558"/>
                </a:lnTo>
                <a:lnTo>
                  <a:pt x="220" y="558"/>
                </a:lnTo>
                <a:lnTo>
                  <a:pt x="215" y="559"/>
                </a:lnTo>
                <a:lnTo>
                  <a:pt x="204" y="559"/>
                </a:lnTo>
                <a:lnTo>
                  <a:pt x="191" y="560"/>
                </a:lnTo>
                <a:lnTo>
                  <a:pt x="191" y="560"/>
                </a:lnTo>
                <a:lnTo>
                  <a:pt x="179" y="563"/>
                </a:lnTo>
                <a:lnTo>
                  <a:pt x="174" y="564"/>
                </a:lnTo>
                <a:lnTo>
                  <a:pt x="170" y="563"/>
                </a:lnTo>
                <a:lnTo>
                  <a:pt x="164" y="560"/>
                </a:lnTo>
                <a:lnTo>
                  <a:pt x="164" y="560"/>
                </a:lnTo>
                <a:lnTo>
                  <a:pt x="153" y="556"/>
                </a:lnTo>
                <a:lnTo>
                  <a:pt x="140" y="554"/>
                </a:lnTo>
                <a:lnTo>
                  <a:pt x="116" y="550"/>
                </a:lnTo>
                <a:lnTo>
                  <a:pt x="116" y="550"/>
                </a:lnTo>
                <a:lnTo>
                  <a:pt x="111" y="550"/>
                </a:lnTo>
                <a:lnTo>
                  <a:pt x="104" y="551"/>
                </a:lnTo>
                <a:lnTo>
                  <a:pt x="91" y="555"/>
                </a:lnTo>
                <a:lnTo>
                  <a:pt x="79" y="559"/>
                </a:lnTo>
                <a:lnTo>
                  <a:pt x="71" y="564"/>
                </a:lnTo>
                <a:lnTo>
                  <a:pt x="71" y="564"/>
                </a:lnTo>
                <a:lnTo>
                  <a:pt x="70" y="568"/>
                </a:lnTo>
                <a:lnTo>
                  <a:pt x="69" y="576"/>
                </a:lnTo>
                <a:lnTo>
                  <a:pt x="67" y="600"/>
                </a:lnTo>
                <a:lnTo>
                  <a:pt x="65" y="642"/>
                </a:lnTo>
                <a:lnTo>
                  <a:pt x="65" y="642"/>
                </a:lnTo>
                <a:lnTo>
                  <a:pt x="64" y="657"/>
                </a:lnTo>
                <a:lnTo>
                  <a:pt x="62" y="665"/>
                </a:lnTo>
                <a:lnTo>
                  <a:pt x="62" y="679"/>
                </a:lnTo>
                <a:lnTo>
                  <a:pt x="62" y="679"/>
                </a:lnTo>
                <a:lnTo>
                  <a:pt x="62" y="713"/>
                </a:lnTo>
                <a:lnTo>
                  <a:pt x="62" y="726"/>
                </a:lnTo>
                <a:lnTo>
                  <a:pt x="62" y="734"/>
                </a:lnTo>
                <a:lnTo>
                  <a:pt x="62" y="734"/>
                </a:lnTo>
                <a:lnTo>
                  <a:pt x="61" y="743"/>
                </a:lnTo>
                <a:lnTo>
                  <a:pt x="61" y="760"/>
                </a:lnTo>
                <a:lnTo>
                  <a:pt x="62" y="776"/>
                </a:lnTo>
                <a:lnTo>
                  <a:pt x="64" y="781"/>
                </a:lnTo>
                <a:lnTo>
                  <a:pt x="65" y="784"/>
                </a:lnTo>
                <a:lnTo>
                  <a:pt x="65" y="784"/>
                </a:lnTo>
                <a:lnTo>
                  <a:pt x="70" y="786"/>
                </a:lnTo>
                <a:lnTo>
                  <a:pt x="71" y="788"/>
                </a:lnTo>
                <a:lnTo>
                  <a:pt x="71" y="788"/>
                </a:lnTo>
                <a:lnTo>
                  <a:pt x="70" y="788"/>
                </a:lnTo>
                <a:lnTo>
                  <a:pt x="65" y="789"/>
                </a:lnTo>
                <a:lnTo>
                  <a:pt x="58" y="793"/>
                </a:lnTo>
                <a:lnTo>
                  <a:pt x="54" y="797"/>
                </a:lnTo>
                <a:lnTo>
                  <a:pt x="52" y="801"/>
                </a:lnTo>
                <a:lnTo>
                  <a:pt x="52" y="801"/>
                </a:lnTo>
                <a:lnTo>
                  <a:pt x="50" y="807"/>
                </a:lnTo>
                <a:lnTo>
                  <a:pt x="48" y="821"/>
                </a:lnTo>
                <a:lnTo>
                  <a:pt x="44" y="864"/>
                </a:lnTo>
                <a:lnTo>
                  <a:pt x="33" y="988"/>
                </a:lnTo>
                <a:lnTo>
                  <a:pt x="21" y="1164"/>
                </a:lnTo>
                <a:lnTo>
                  <a:pt x="7" y="1164"/>
                </a:lnTo>
                <a:lnTo>
                  <a:pt x="7" y="1164"/>
                </a:lnTo>
                <a:lnTo>
                  <a:pt x="6" y="1165"/>
                </a:lnTo>
                <a:lnTo>
                  <a:pt x="3" y="1169"/>
                </a:lnTo>
                <a:lnTo>
                  <a:pt x="0" y="1176"/>
                </a:lnTo>
                <a:lnTo>
                  <a:pt x="0" y="1181"/>
                </a:lnTo>
                <a:lnTo>
                  <a:pt x="0" y="1188"/>
                </a:lnTo>
                <a:lnTo>
                  <a:pt x="0" y="1188"/>
                </a:lnTo>
                <a:lnTo>
                  <a:pt x="2" y="1199"/>
                </a:lnTo>
                <a:lnTo>
                  <a:pt x="4" y="1205"/>
                </a:lnTo>
                <a:lnTo>
                  <a:pt x="7" y="1207"/>
                </a:lnTo>
                <a:lnTo>
                  <a:pt x="11" y="1209"/>
                </a:lnTo>
                <a:lnTo>
                  <a:pt x="11" y="1209"/>
                </a:lnTo>
                <a:lnTo>
                  <a:pt x="12" y="1207"/>
                </a:lnTo>
                <a:lnTo>
                  <a:pt x="14" y="1206"/>
                </a:lnTo>
                <a:lnTo>
                  <a:pt x="16" y="1202"/>
                </a:lnTo>
                <a:lnTo>
                  <a:pt x="17" y="1194"/>
                </a:lnTo>
                <a:lnTo>
                  <a:pt x="28" y="1194"/>
                </a:lnTo>
                <a:lnTo>
                  <a:pt x="28" y="1194"/>
                </a:lnTo>
                <a:lnTo>
                  <a:pt x="27" y="1205"/>
                </a:lnTo>
                <a:lnTo>
                  <a:pt x="27" y="1213"/>
                </a:lnTo>
                <a:lnTo>
                  <a:pt x="28" y="1214"/>
                </a:lnTo>
                <a:lnTo>
                  <a:pt x="31" y="1215"/>
                </a:lnTo>
                <a:lnTo>
                  <a:pt x="31" y="1215"/>
                </a:lnTo>
                <a:lnTo>
                  <a:pt x="35" y="1214"/>
                </a:lnTo>
                <a:lnTo>
                  <a:pt x="37" y="1213"/>
                </a:lnTo>
                <a:lnTo>
                  <a:pt x="41" y="1207"/>
                </a:lnTo>
                <a:lnTo>
                  <a:pt x="44" y="1201"/>
                </a:lnTo>
                <a:lnTo>
                  <a:pt x="45" y="1194"/>
                </a:lnTo>
                <a:lnTo>
                  <a:pt x="45" y="1194"/>
                </a:lnTo>
                <a:lnTo>
                  <a:pt x="45" y="1190"/>
                </a:lnTo>
                <a:lnTo>
                  <a:pt x="45" y="1188"/>
                </a:lnTo>
                <a:lnTo>
                  <a:pt x="45" y="1185"/>
                </a:lnTo>
                <a:lnTo>
                  <a:pt x="45" y="1185"/>
                </a:lnTo>
                <a:lnTo>
                  <a:pt x="56" y="1190"/>
                </a:lnTo>
                <a:lnTo>
                  <a:pt x="79" y="1202"/>
                </a:lnTo>
                <a:lnTo>
                  <a:pt x="112" y="1222"/>
                </a:lnTo>
                <a:lnTo>
                  <a:pt x="112" y="1222"/>
                </a:lnTo>
                <a:lnTo>
                  <a:pt x="114" y="1222"/>
                </a:lnTo>
                <a:lnTo>
                  <a:pt x="115" y="1223"/>
                </a:lnTo>
                <a:lnTo>
                  <a:pt x="116" y="1226"/>
                </a:lnTo>
                <a:lnTo>
                  <a:pt x="116" y="1232"/>
                </a:lnTo>
                <a:lnTo>
                  <a:pt x="116" y="1232"/>
                </a:lnTo>
                <a:lnTo>
                  <a:pt x="116" y="1236"/>
                </a:lnTo>
                <a:lnTo>
                  <a:pt x="117" y="1240"/>
                </a:lnTo>
                <a:lnTo>
                  <a:pt x="121" y="1247"/>
                </a:lnTo>
                <a:lnTo>
                  <a:pt x="127" y="1251"/>
                </a:lnTo>
                <a:lnTo>
                  <a:pt x="129" y="1252"/>
                </a:lnTo>
                <a:lnTo>
                  <a:pt x="129" y="1252"/>
                </a:lnTo>
                <a:lnTo>
                  <a:pt x="135" y="1251"/>
                </a:lnTo>
                <a:lnTo>
                  <a:pt x="137" y="1249"/>
                </a:lnTo>
                <a:lnTo>
                  <a:pt x="137" y="1249"/>
                </a:lnTo>
                <a:lnTo>
                  <a:pt x="141" y="1255"/>
                </a:lnTo>
                <a:lnTo>
                  <a:pt x="146" y="1257"/>
                </a:lnTo>
                <a:lnTo>
                  <a:pt x="148" y="1257"/>
                </a:lnTo>
                <a:lnTo>
                  <a:pt x="150" y="1256"/>
                </a:lnTo>
                <a:lnTo>
                  <a:pt x="150" y="1256"/>
                </a:lnTo>
                <a:lnTo>
                  <a:pt x="157" y="1247"/>
                </a:lnTo>
                <a:lnTo>
                  <a:pt x="160" y="1241"/>
                </a:lnTo>
                <a:lnTo>
                  <a:pt x="161" y="1235"/>
                </a:lnTo>
                <a:lnTo>
                  <a:pt x="161" y="1235"/>
                </a:lnTo>
                <a:lnTo>
                  <a:pt x="158" y="1223"/>
                </a:lnTo>
                <a:lnTo>
                  <a:pt x="157" y="1218"/>
                </a:lnTo>
                <a:lnTo>
                  <a:pt x="228" y="1228"/>
                </a:lnTo>
                <a:lnTo>
                  <a:pt x="269" y="1218"/>
                </a:lnTo>
                <a:lnTo>
                  <a:pt x="269" y="1218"/>
                </a:lnTo>
                <a:lnTo>
                  <a:pt x="266" y="1223"/>
                </a:lnTo>
                <a:lnTo>
                  <a:pt x="265" y="1230"/>
                </a:lnTo>
                <a:lnTo>
                  <a:pt x="262" y="1239"/>
                </a:lnTo>
                <a:lnTo>
                  <a:pt x="262" y="1239"/>
                </a:lnTo>
                <a:lnTo>
                  <a:pt x="262" y="1244"/>
                </a:lnTo>
                <a:lnTo>
                  <a:pt x="262" y="1248"/>
                </a:lnTo>
                <a:lnTo>
                  <a:pt x="265" y="1255"/>
                </a:lnTo>
                <a:lnTo>
                  <a:pt x="269" y="1257"/>
                </a:lnTo>
                <a:lnTo>
                  <a:pt x="273" y="1259"/>
                </a:lnTo>
                <a:lnTo>
                  <a:pt x="273" y="1259"/>
                </a:lnTo>
                <a:lnTo>
                  <a:pt x="274" y="1259"/>
                </a:lnTo>
                <a:lnTo>
                  <a:pt x="277" y="1257"/>
                </a:lnTo>
                <a:lnTo>
                  <a:pt x="279" y="1255"/>
                </a:lnTo>
                <a:lnTo>
                  <a:pt x="283" y="1249"/>
                </a:lnTo>
                <a:lnTo>
                  <a:pt x="283" y="1249"/>
                </a:lnTo>
                <a:lnTo>
                  <a:pt x="283" y="1256"/>
                </a:lnTo>
                <a:lnTo>
                  <a:pt x="286" y="1260"/>
                </a:lnTo>
                <a:lnTo>
                  <a:pt x="287" y="1262"/>
                </a:lnTo>
                <a:lnTo>
                  <a:pt x="290" y="1262"/>
                </a:lnTo>
                <a:lnTo>
                  <a:pt x="290" y="1262"/>
                </a:lnTo>
                <a:lnTo>
                  <a:pt x="295" y="1262"/>
                </a:lnTo>
                <a:lnTo>
                  <a:pt x="298" y="1261"/>
                </a:lnTo>
                <a:lnTo>
                  <a:pt x="300" y="1259"/>
                </a:lnTo>
                <a:lnTo>
                  <a:pt x="303" y="1256"/>
                </a:lnTo>
                <a:lnTo>
                  <a:pt x="303" y="1256"/>
                </a:lnTo>
                <a:lnTo>
                  <a:pt x="306" y="1251"/>
                </a:lnTo>
                <a:lnTo>
                  <a:pt x="308" y="1243"/>
                </a:lnTo>
                <a:lnTo>
                  <a:pt x="308" y="1234"/>
                </a:lnTo>
                <a:lnTo>
                  <a:pt x="307" y="1226"/>
                </a:lnTo>
                <a:lnTo>
                  <a:pt x="307" y="1226"/>
                </a:lnTo>
                <a:lnTo>
                  <a:pt x="303" y="1219"/>
                </a:lnTo>
                <a:lnTo>
                  <a:pt x="300" y="1214"/>
                </a:lnTo>
                <a:lnTo>
                  <a:pt x="296" y="1211"/>
                </a:lnTo>
                <a:lnTo>
                  <a:pt x="296" y="1211"/>
                </a:lnTo>
                <a:lnTo>
                  <a:pt x="302" y="1201"/>
                </a:lnTo>
                <a:lnTo>
                  <a:pt x="307" y="1190"/>
                </a:lnTo>
                <a:lnTo>
                  <a:pt x="310" y="1178"/>
                </a:lnTo>
                <a:lnTo>
                  <a:pt x="310" y="1178"/>
                </a:lnTo>
                <a:lnTo>
                  <a:pt x="315" y="1130"/>
                </a:lnTo>
                <a:lnTo>
                  <a:pt x="321" y="1042"/>
                </a:lnTo>
                <a:lnTo>
                  <a:pt x="331" y="917"/>
                </a:lnTo>
                <a:lnTo>
                  <a:pt x="331" y="917"/>
                </a:lnTo>
                <a:lnTo>
                  <a:pt x="339" y="913"/>
                </a:lnTo>
                <a:lnTo>
                  <a:pt x="348" y="909"/>
                </a:lnTo>
                <a:lnTo>
                  <a:pt x="358" y="906"/>
                </a:lnTo>
                <a:lnTo>
                  <a:pt x="358" y="906"/>
                </a:lnTo>
                <a:lnTo>
                  <a:pt x="369" y="903"/>
                </a:lnTo>
                <a:lnTo>
                  <a:pt x="371" y="903"/>
                </a:lnTo>
                <a:lnTo>
                  <a:pt x="371" y="903"/>
                </a:lnTo>
                <a:lnTo>
                  <a:pt x="370" y="924"/>
                </a:lnTo>
                <a:lnTo>
                  <a:pt x="370" y="972"/>
                </a:lnTo>
                <a:lnTo>
                  <a:pt x="370" y="1026"/>
                </a:lnTo>
                <a:lnTo>
                  <a:pt x="373" y="1047"/>
                </a:lnTo>
                <a:lnTo>
                  <a:pt x="374" y="1063"/>
                </a:lnTo>
                <a:lnTo>
                  <a:pt x="374" y="1063"/>
                </a:lnTo>
                <a:lnTo>
                  <a:pt x="377" y="1073"/>
                </a:lnTo>
                <a:lnTo>
                  <a:pt x="378" y="1085"/>
                </a:lnTo>
                <a:lnTo>
                  <a:pt x="378" y="1097"/>
                </a:lnTo>
                <a:lnTo>
                  <a:pt x="377" y="1107"/>
                </a:lnTo>
                <a:lnTo>
                  <a:pt x="375" y="1127"/>
                </a:lnTo>
                <a:lnTo>
                  <a:pt x="374" y="1138"/>
                </a:lnTo>
                <a:lnTo>
                  <a:pt x="374" y="1138"/>
                </a:lnTo>
                <a:lnTo>
                  <a:pt x="375" y="1139"/>
                </a:lnTo>
                <a:lnTo>
                  <a:pt x="377" y="1140"/>
                </a:lnTo>
                <a:lnTo>
                  <a:pt x="381" y="1141"/>
                </a:lnTo>
                <a:lnTo>
                  <a:pt x="382" y="1141"/>
                </a:lnTo>
                <a:lnTo>
                  <a:pt x="382" y="1144"/>
                </a:lnTo>
                <a:lnTo>
                  <a:pt x="382" y="1144"/>
                </a:lnTo>
                <a:lnTo>
                  <a:pt x="374" y="1153"/>
                </a:lnTo>
                <a:lnTo>
                  <a:pt x="370" y="1160"/>
                </a:lnTo>
                <a:lnTo>
                  <a:pt x="367" y="1168"/>
                </a:lnTo>
                <a:lnTo>
                  <a:pt x="367" y="1168"/>
                </a:lnTo>
                <a:lnTo>
                  <a:pt x="367" y="1174"/>
                </a:lnTo>
                <a:lnTo>
                  <a:pt x="369" y="1180"/>
                </a:lnTo>
                <a:lnTo>
                  <a:pt x="370" y="1188"/>
                </a:lnTo>
                <a:lnTo>
                  <a:pt x="371" y="1198"/>
                </a:lnTo>
                <a:lnTo>
                  <a:pt x="371" y="1198"/>
                </a:lnTo>
                <a:lnTo>
                  <a:pt x="371" y="1210"/>
                </a:lnTo>
                <a:lnTo>
                  <a:pt x="373" y="1216"/>
                </a:lnTo>
                <a:lnTo>
                  <a:pt x="374" y="1219"/>
                </a:lnTo>
                <a:lnTo>
                  <a:pt x="375" y="1220"/>
                </a:lnTo>
                <a:lnTo>
                  <a:pt x="382" y="1222"/>
                </a:lnTo>
                <a:lnTo>
                  <a:pt x="382" y="1222"/>
                </a:lnTo>
                <a:lnTo>
                  <a:pt x="395" y="1224"/>
                </a:lnTo>
                <a:lnTo>
                  <a:pt x="402" y="1224"/>
                </a:lnTo>
                <a:lnTo>
                  <a:pt x="408" y="1222"/>
                </a:lnTo>
                <a:lnTo>
                  <a:pt x="408" y="1222"/>
                </a:lnTo>
                <a:lnTo>
                  <a:pt x="413" y="1218"/>
                </a:lnTo>
                <a:lnTo>
                  <a:pt x="416" y="1214"/>
                </a:lnTo>
                <a:lnTo>
                  <a:pt x="421" y="1210"/>
                </a:lnTo>
                <a:lnTo>
                  <a:pt x="424" y="1209"/>
                </a:lnTo>
                <a:lnTo>
                  <a:pt x="429" y="1209"/>
                </a:lnTo>
                <a:lnTo>
                  <a:pt x="429" y="1209"/>
                </a:lnTo>
                <a:lnTo>
                  <a:pt x="441" y="1206"/>
                </a:lnTo>
                <a:lnTo>
                  <a:pt x="448" y="1203"/>
                </a:lnTo>
                <a:lnTo>
                  <a:pt x="454" y="1199"/>
                </a:lnTo>
                <a:lnTo>
                  <a:pt x="460" y="1195"/>
                </a:lnTo>
                <a:lnTo>
                  <a:pt x="463" y="1190"/>
                </a:lnTo>
                <a:lnTo>
                  <a:pt x="466" y="1185"/>
                </a:lnTo>
                <a:lnTo>
                  <a:pt x="466" y="1178"/>
                </a:lnTo>
                <a:lnTo>
                  <a:pt x="466" y="1178"/>
                </a:lnTo>
                <a:lnTo>
                  <a:pt x="465" y="1166"/>
                </a:lnTo>
                <a:lnTo>
                  <a:pt x="462" y="1163"/>
                </a:lnTo>
                <a:lnTo>
                  <a:pt x="461" y="1160"/>
                </a:lnTo>
                <a:lnTo>
                  <a:pt x="456" y="1156"/>
                </a:lnTo>
                <a:lnTo>
                  <a:pt x="449" y="1153"/>
                </a:lnTo>
                <a:lnTo>
                  <a:pt x="449" y="1153"/>
                </a:lnTo>
                <a:lnTo>
                  <a:pt x="425" y="1144"/>
                </a:lnTo>
                <a:lnTo>
                  <a:pt x="425" y="1144"/>
                </a:lnTo>
                <a:lnTo>
                  <a:pt x="425" y="1139"/>
                </a:lnTo>
                <a:lnTo>
                  <a:pt x="425" y="1134"/>
                </a:lnTo>
                <a:lnTo>
                  <a:pt x="425" y="1127"/>
                </a:lnTo>
                <a:lnTo>
                  <a:pt x="425" y="1127"/>
                </a:lnTo>
                <a:lnTo>
                  <a:pt x="429" y="1115"/>
                </a:lnTo>
                <a:lnTo>
                  <a:pt x="436" y="1099"/>
                </a:lnTo>
                <a:lnTo>
                  <a:pt x="436" y="1099"/>
                </a:lnTo>
                <a:lnTo>
                  <a:pt x="438" y="1090"/>
                </a:lnTo>
                <a:lnTo>
                  <a:pt x="440" y="1074"/>
                </a:lnTo>
                <a:lnTo>
                  <a:pt x="444" y="1034"/>
                </a:lnTo>
                <a:lnTo>
                  <a:pt x="445" y="994"/>
                </a:lnTo>
                <a:lnTo>
                  <a:pt x="446" y="974"/>
                </a:lnTo>
                <a:lnTo>
                  <a:pt x="446" y="974"/>
                </a:lnTo>
                <a:lnTo>
                  <a:pt x="446" y="939"/>
                </a:lnTo>
                <a:lnTo>
                  <a:pt x="446" y="910"/>
                </a:lnTo>
                <a:lnTo>
                  <a:pt x="457" y="906"/>
                </a:lnTo>
                <a:lnTo>
                  <a:pt x="457" y="906"/>
                </a:lnTo>
                <a:lnTo>
                  <a:pt x="467" y="835"/>
                </a:lnTo>
                <a:lnTo>
                  <a:pt x="475" y="780"/>
                </a:lnTo>
                <a:lnTo>
                  <a:pt x="481" y="740"/>
                </a:lnTo>
                <a:lnTo>
                  <a:pt x="481" y="740"/>
                </a:lnTo>
                <a:lnTo>
                  <a:pt x="481" y="710"/>
                </a:lnTo>
                <a:lnTo>
                  <a:pt x="481" y="677"/>
                </a:lnTo>
                <a:lnTo>
                  <a:pt x="481" y="651"/>
                </a:lnTo>
                <a:lnTo>
                  <a:pt x="481" y="638"/>
                </a:lnTo>
                <a:lnTo>
                  <a:pt x="481" y="638"/>
                </a:lnTo>
                <a:lnTo>
                  <a:pt x="482" y="607"/>
                </a:lnTo>
                <a:lnTo>
                  <a:pt x="486" y="543"/>
                </a:lnTo>
                <a:lnTo>
                  <a:pt x="490" y="479"/>
                </a:lnTo>
                <a:lnTo>
                  <a:pt x="491" y="458"/>
                </a:lnTo>
                <a:lnTo>
                  <a:pt x="490" y="448"/>
                </a:lnTo>
                <a:lnTo>
                  <a:pt x="490" y="448"/>
                </a:lnTo>
                <a:lnTo>
                  <a:pt x="502" y="461"/>
                </a:lnTo>
                <a:lnTo>
                  <a:pt x="513" y="472"/>
                </a:lnTo>
                <a:lnTo>
                  <a:pt x="521" y="483"/>
                </a:lnTo>
                <a:lnTo>
                  <a:pt x="521" y="483"/>
                </a:lnTo>
                <a:lnTo>
                  <a:pt x="528" y="493"/>
                </a:lnTo>
                <a:lnTo>
                  <a:pt x="531" y="500"/>
                </a:lnTo>
                <a:lnTo>
                  <a:pt x="531" y="500"/>
                </a:lnTo>
                <a:lnTo>
                  <a:pt x="537" y="506"/>
                </a:lnTo>
                <a:lnTo>
                  <a:pt x="541" y="509"/>
                </a:lnTo>
                <a:lnTo>
                  <a:pt x="545" y="509"/>
                </a:lnTo>
                <a:lnTo>
                  <a:pt x="545" y="509"/>
                </a:lnTo>
                <a:lnTo>
                  <a:pt x="549" y="510"/>
                </a:lnTo>
                <a:lnTo>
                  <a:pt x="553" y="510"/>
                </a:lnTo>
                <a:lnTo>
                  <a:pt x="556" y="510"/>
                </a:lnTo>
                <a:lnTo>
                  <a:pt x="558" y="509"/>
                </a:lnTo>
                <a:lnTo>
                  <a:pt x="560" y="506"/>
                </a:lnTo>
                <a:lnTo>
                  <a:pt x="562" y="502"/>
                </a:lnTo>
                <a:lnTo>
                  <a:pt x="562" y="502"/>
                </a:lnTo>
                <a:lnTo>
                  <a:pt x="567" y="486"/>
                </a:lnTo>
                <a:lnTo>
                  <a:pt x="569" y="484"/>
                </a:lnTo>
                <a:lnTo>
                  <a:pt x="569" y="481"/>
                </a:lnTo>
                <a:lnTo>
                  <a:pt x="567" y="479"/>
                </a:lnTo>
                <a:lnTo>
                  <a:pt x="565" y="476"/>
                </a:lnTo>
                <a:lnTo>
                  <a:pt x="565" y="476"/>
                </a:lnTo>
                <a:lnTo>
                  <a:pt x="560" y="472"/>
                </a:lnTo>
                <a:lnTo>
                  <a:pt x="553" y="471"/>
                </a:lnTo>
                <a:lnTo>
                  <a:pt x="548" y="469"/>
                </a:lnTo>
                <a:lnTo>
                  <a:pt x="545" y="469"/>
                </a:lnTo>
                <a:lnTo>
                  <a:pt x="545" y="469"/>
                </a:lnTo>
                <a:lnTo>
                  <a:pt x="544" y="468"/>
                </a:lnTo>
                <a:lnTo>
                  <a:pt x="544" y="468"/>
                </a:lnTo>
                <a:lnTo>
                  <a:pt x="538" y="455"/>
                </a:lnTo>
                <a:lnTo>
                  <a:pt x="538" y="455"/>
                </a:lnTo>
                <a:lnTo>
                  <a:pt x="525" y="429"/>
                </a:lnTo>
                <a:lnTo>
                  <a:pt x="517" y="412"/>
                </a:lnTo>
                <a:lnTo>
                  <a:pt x="517" y="412"/>
                </a:lnTo>
                <a:lnTo>
                  <a:pt x="513" y="402"/>
                </a:lnTo>
                <a:lnTo>
                  <a:pt x="511" y="397"/>
                </a:lnTo>
                <a:lnTo>
                  <a:pt x="500" y="364"/>
                </a:lnTo>
                <a:lnTo>
                  <a:pt x="500" y="364"/>
                </a:lnTo>
                <a:lnTo>
                  <a:pt x="502" y="364"/>
                </a:lnTo>
                <a:lnTo>
                  <a:pt x="504" y="363"/>
                </a:lnTo>
                <a:lnTo>
                  <a:pt x="506" y="359"/>
                </a:lnTo>
                <a:lnTo>
                  <a:pt x="504" y="354"/>
                </a:lnTo>
                <a:lnTo>
                  <a:pt x="504" y="354"/>
                </a:lnTo>
                <a:lnTo>
                  <a:pt x="495" y="337"/>
                </a:lnTo>
                <a:lnTo>
                  <a:pt x="491" y="329"/>
                </a:lnTo>
                <a:lnTo>
                  <a:pt x="487" y="319"/>
                </a:lnTo>
                <a:lnTo>
                  <a:pt x="487" y="319"/>
                </a:lnTo>
                <a:lnTo>
                  <a:pt x="486" y="314"/>
                </a:lnTo>
                <a:lnTo>
                  <a:pt x="485" y="306"/>
                </a:lnTo>
                <a:lnTo>
                  <a:pt x="485" y="287"/>
                </a:lnTo>
                <a:lnTo>
                  <a:pt x="483" y="267"/>
                </a:lnTo>
                <a:lnTo>
                  <a:pt x="482" y="258"/>
                </a:lnTo>
                <a:lnTo>
                  <a:pt x="481" y="251"/>
                </a:lnTo>
                <a:lnTo>
                  <a:pt x="481" y="251"/>
                </a:lnTo>
                <a:lnTo>
                  <a:pt x="477" y="246"/>
                </a:lnTo>
                <a:lnTo>
                  <a:pt x="470" y="241"/>
                </a:lnTo>
                <a:lnTo>
                  <a:pt x="461" y="234"/>
                </a:lnTo>
                <a:lnTo>
                  <a:pt x="450" y="229"/>
                </a:lnTo>
                <a:lnTo>
                  <a:pt x="432" y="218"/>
                </a:lnTo>
                <a:lnTo>
                  <a:pt x="419" y="214"/>
                </a:lnTo>
                <a:lnTo>
                  <a:pt x="419" y="214"/>
                </a:lnTo>
                <a:lnTo>
                  <a:pt x="404" y="210"/>
                </a:lnTo>
                <a:lnTo>
                  <a:pt x="395" y="208"/>
                </a:lnTo>
                <a:lnTo>
                  <a:pt x="374" y="197"/>
                </a:lnTo>
                <a:lnTo>
                  <a:pt x="374" y="187"/>
                </a:lnTo>
                <a:lnTo>
                  <a:pt x="374" y="187"/>
                </a:lnTo>
                <a:lnTo>
                  <a:pt x="381" y="187"/>
                </a:lnTo>
                <a:lnTo>
                  <a:pt x="386" y="184"/>
                </a:lnTo>
                <a:lnTo>
                  <a:pt x="387" y="183"/>
                </a:lnTo>
                <a:lnTo>
                  <a:pt x="388" y="180"/>
                </a:lnTo>
                <a:lnTo>
                  <a:pt x="395" y="139"/>
                </a:lnTo>
                <a:lnTo>
                  <a:pt x="395" y="139"/>
                </a:lnTo>
                <a:lnTo>
                  <a:pt x="398" y="139"/>
                </a:lnTo>
                <a:lnTo>
                  <a:pt x="403" y="137"/>
                </a:lnTo>
                <a:lnTo>
                  <a:pt x="406" y="134"/>
                </a:lnTo>
                <a:lnTo>
                  <a:pt x="408" y="131"/>
                </a:lnTo>
                <a:lnTo>
                  <a:pt x="411" y="126"/>
                </a:lnTo>
                <a:lnTo>
                  <a:pt x="412" y="120"/>
                </a:lnTo>
                <a:lnTo>
                  <a:pt x="412" y="120"/>
                </a:lnTo>
                <a:lnTo>
                  <a:pt x="413" y="109"/>
                </a:lnTo>
                <a:lnTo>
                  <a:pt x="415" y="102"/>
                </a:lnTo>
                <a:lnTo>
                  <a:pt x="415" y="97"/>
                </a:lnTo>
                <a:lnTo>
                  <a:pt x="412" y="89"/>
                </a:lnTo>
                <a:lnTo>
                  <a:pt x="412" y="89"/>
                </a:lnTo>
                <a:lnTo>
                  <a:pt x="407" y="77"/>
                </a:lnTo>
                <a:lnTo>
                  <a:pt x="400" y="68"/>
                </a:lnTo>
                <a:lnTo>
                  <a:pt x="391" y="58"/>
                </a:lnTo>
                <a:lnTo>
                  <a:pt x="391" y="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2" name="Freeform 40">
            <a:extLst>
              <a:ext uri="{FF2B5EF4-FFF2-40B4-BE49-F238E27FC236}">
                <a16:creationId xmlns:a16="http://schemas.microsoft.com/office/drawing/2014/main" id="{72C8B5D7-559C-4CB3-A139-AFD30BF1ADFA}"/>
              </a:ext>
            </a:extLst>
          </p:cNvPr>
          <p:cNvSpPr>
            <a:spLocks noEditPoints="1"/>
          </p:cNvSpPr>
          <p:nvPr/>
        </p:nvSpPr>
        <p:spPr bwMode="auto">
          <a:xfrm>
            <a:off x="8238365" y="800687"/>
            <a:ext cx="810090" cy="1627682"/>
          </a:xfrm>
          <a:custGeom>
            <a:avLst/>
            <a:gdLst>
              <a:gd name="T0" fmla="*/ 150 w 324"/>
              <a:gd name="T1" fmla="*/ 101 h 651"/>
              <a:gd name="T2" fmla="*/ 94 w 324"/>
              <a:gd name="T3" fmla="*/ 170 h 651"/>
              <a:gd name="T4" fmla="*/ 68 w 324"/>
              <a:gd name="T5" fmla="*/ 209 h 651"/>
              <a:gd name="T6" fmla="*/ 55 w 324"/>
              <a:gd name="T7" fmla="*/ 260 h 651"/>
              <a:gd name="T8" fmla="*/ 59 w 324"/>
              <a:gd name="T9" fmla="*/ 279 h 651"/>
              <a:gd name="T10" fmla="*/ 78 w 324"/>
              <a:gd name="T11" fmla="*/ 340 h 651"/>
              <a:gd name="T12" fmla="*/ 49 w 324"/>
              <a:gd name="T13" fmla="*/ 420 h 651"/>
              <a:gd name="T14" fmla="*/ 3 w 324"/>
              <a:gd name="T15" fmla="*/ 512 h 651"/>
              <a:gd name="T16" fmla="*/ 31 w 324"/>
              <a:gd name="T17" fmla="*/ 611 h 651"/>
              <a:gd name="T18" fmla="*/ 31 w 324"/>
              <a:gd name="T19" fmla="*/ 632 h 651"/>
              <a:gd name="T20" fmla="*/ 48 w 324"/>
              <a:gd name="T21" fmla="*/ 651 h 651"/>
              <a:gd name="T22" fmla="*/ 50 w 324"/>
              <a:gd name="T23" fmla="*/ 628 h 651"/>
              <a:gd name="T24" fmla="*/ 85 w 324"/>
              <a:gd name="T25" fmla="*/ 647 h 651"/>
              <a:gd name="T26" fmla="*/ 99 w 324"/>
              <a:gd name="T27" fmla="*/ 642 h 651"/>
              <a:gd name="T28" fmla="*/ 105 w 324"/>
              <a:gd name="T29" fmla="*/ 579 h 651"/>
              <a:gd name="T30" fmla="*/ 115 w 324"/>
              <a:gd name="T31" fmla="*/ 553 h 651"/>
              <a:gd name="T32" fmla="*/ 106 w 324"/>
              <a:gd name="T33" fmla="*/ 512 h 651"/>
              <a:gd name="T34" fmla="*/ 81 w 324"/>
              <a:gd name="T35" fmla="*/ 280 h 651"/>
              <a:gd name="T36" fmla="*/ 87 w 324"/>
              <a:gd name="T37" fmla="*/ 269 h 651"/>
              <a:gd name="T38" fmla="*/ 95 w 324"/>
              <a:gd name="T39" fmla="*/ 231 h 651"/>
              <a:gd name="T40" fmla="*/ 139 w 324"/>
              <a:gd name="T41" fmla="*/ 185 h 651"/>
              <a:gd name="T42" fmla="*/ 142 w 324"/>
              <a:gd name="T43" fmla="*/ 249 h 651"/>
              <a:gd name="T44" fmla="*/ 136 w 324"/>
              <a:gd name="T45" fmla="*/ 287 h 651"/>
              <a:gd name="T46" fmla="*/ 136 w 324"/>
              <a:gd name="T47" fmla="*/ 329 h 651"/>
              <a:gd name="T48" fmla="*/ 147 w 324"/>
              <a:gd name="T49" fmla="*/ 359 h 651"/>
              <a:gd name="T50" fmla="*/ 166 w 324"/>
              <a:gd name="T51" fmla="*/ 500 h 651"/>
              <a:gd name="T52" fmla="*/ 186 w 324"/>
              <a:gd name="T53" fmla="*/ 607 h 651"/>
              <a:gd name="T54" fmla="*/ 175 w 324"/>
              <a:gd name="T55" fmla="*/ 635 h 651"/>
              <a:gd name="T56" fmla="*/ 193 w 324"/>
              <a:gd name="T57" fmla="*/ 645 h 651"/>
              <a:gd name="T58" fmla="*/ 225 w 324"/>
              <a:gd name="T59" fmla="*/ 627 h 651"/>
              <a:gd name="T60" fmla="*/ 242 w 324"/>
              <a:gd name="T61" fmla="*/ 618 h 651"/>
              <a:gd name="T62" fmla="*/ 273 w 324"/>
              <a:gd name="T63" fmla="*/ 616 h 651"/>
              <a:gd name="T64" fmla="*/ 263 w 324"/>
              <a:gd name="T65" fmla="*/ 580 h 651"/>
              <a:gd name="T66" fmla="*/ 284 w 324"/>
              <a:gd name="T67" fmla="*/ 485 h 651"/>
              <a:gd name="T68" fmla="*/ 288 w 324"/>
              <a:gd name="T69" fmla="*/ 412 h 651"/>
              <a:gd name="T70" fmla="*/ 301 w 324"/>
              <a:gd name="T71" fmla="*/ 363 h 651"/>
              <a:gd name="T72" fmla="*/ 319 w 324"/>
              <a:gd name="T73" fmla="*/ 348 h 651"/>
              <a:gd name="T74" fmla="*/ 319 w 324"/>
              <a:gd name="T75" fmla="*/ 261 h 651"/>
              <a:gd name="T76" fmla="*/ 322 w 324"/>
              <a:gd name="T77" fmla="*/ 221 h 651"/>
              <a:gd name="T78" fmla="*/ 303 w 324"/>
              <a:gd name="T79" fmla="*/ 141 h 651"/>
              <a:gd name="T80" fmla="*/ 258 w 324"/>
              <a:gd name="T81" fmla="*/ 105 h 651"/>
              <a:gd name="T82" fmla="*/ 249 w 324"/>
              <a:gd name="T83" fmla="*/ 87 h 651"/>
              <a:gd name="T84" fmla="*/ 256 w 324"/>
              <a:gd name="T85" fmla="*/ 73 h 651"/>
              <a:gd name="T86" fmla="*/ 263 w 324"/>
              <a:gd name="T87" fmla="*/ 62 h 651"/>
              <a:gd name="T88" fmla="*/ 263 w 324"/>
              <a:gd name="T89" fmla="*/ 31 h 651"/>
              <a:gd name="T90" fmla="*/ 255 w 324"/>
              <a:gd name="T91" fmla="*/ 15 h 651"/>
              <a:gd name="T92" fmla="*/ 236 w 324"/>
              <a:gd name="T93" fmla="*/ 0 h 651"/>
              <a:gd name="T94" fmla="*/ 209 w 324"/>
              <a:gd name="T95" fmla="*/ 2 h 651"/>
              <a:gd name="T96" fmla="*/ 185 w 324"/>
              <a:gd name="T97" fmla="*/ 15 h 651"/>
              <a:gd name="T98" fmla="*/ 172 w 324"/>
              <a:gd name="T99" fmla="*/ 31 h 651"/>
              <a:gd name="T100" fmla="*/ 172 w 324"/>
              <a:gd name="T101" fmla="*/ 50 h 651"/>
              <a:gd name="T102" fmla="*/ 177 w 324"/>
              <a:gd name="T103" fmla="*/ 68 h 651"/>
              <a:gd name="T104" fmla="*/ 183 w 324"/>
              <a:gd name="T105" fmla="*/ 96 h 651"/>
              <a:gd name="T106" fmla="*/ 226 w 324"/>
              <a:gd name="T107" fmla="*/ 414 h 651"/>
              <a:gd name="T108" fmla="*/ 232 w 324"/>
              <a:gd name="T109" fmla="*/ 467 h 651"/>
              <a:gd name="T110" fmla="*/ 230 w 324"/>
              <a:gd name="T111" fmla="*/ 490 h 651"/>
              <a:gd name="T112" fmla="*/ 223 w 324"/>
              <a:gd name="T113" fmla="*/ 452 h 651"/>
              <a:gd name="T114" fmla="*/ 221 w 324"/>
              <a:gd name="T115" fmla="*/ 395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" h="651">
                <a:moveTo>
                  <a:pt x="183" y="96"/>
                </a:moveTo>
                <a:lnTo>
                  <a:pt x="183" y="96"/>
                </a:lnTo>
                <a:lnTo>
                  <a:pt x="170" y="96"/>
                </a:lnTo>
                <a:lnTo>
                  <a:pt x="158" y="97"/>
                </a:lnTo>
                <a:lnTo>
                  <a:pt x="153" y="99"/>
                </a:lnTo>
                <a:lnTo>
                  <a:pt x="150" y="101"/>
                </a:lnTo>
                <a:lnTo>
                  <a:pt x="150" y="101"/>
                </a:lnTo>
                <a:lnTo>
                  <a:pt x="138" y="113"/>
                </a:lnTo>
                <a:lnTo>
                  <a:pt x="122" y="132"/>
                </a:lnTo>
                <a:lnTo>
                  <a:pt x="106" y="151"/>
                </a:lnTo>
                <a:lnTo>
                  <a:pt x="99" y="164"/>
                </a:lnTo>
                <a:lnTo>
                  <a:pt x="99" y="164"/>
                </a:lnTo>
                <a:lnTo>
                  <a:pt x="96" y="166"/>
                </a:lnTo>
                <a:lnTo>
                  <a:pt x="94" y="170"/>
                </a:lnTo>
                <a:lnTo>
                  <a:pt x="83" y="177"/>
                </a:lnTo>
                <a:lnTo>
                  <a:pt x="76" y="185"/>
                </a:lnTo>
                <a:lnTo>
                  <a:pt x="73" y="189"/>
                </a:lnTo>
                <a:lnTo>
                  <a:pt x="72" y="193"/>
                </a:lnTo>
                <a:lnTo>
                  <a:pt x="72" y="193"/>
                </a:lnTo>
                <a:lnTo>
                  <a:pt x="71" y="200"/>
                </a:lnTo>
                <a:lnTo>
                  <a:pt x="68" y="209"/>
                </a:lnTo>
                <a:lnTo>
                  <a:pt x="66" y="218"/>
                </a:lnTo>
                <a:lnTo>
                  <a:pt x="64" y="226"/>
                </a:lnTo>
                <a:lnTo>
                  <a:pt x="64" y="226"/>
                </a:lnTo>
                <a:lnTo>
                  <a:pt x="62" y="235"/>
                </a:lnTo>
                <a:lnTo>
                  <a:pt x="59" y="246"/>
                </a:lnTo>
                <a:lnTo>
                  <a:pt x="55" y="260"/>
                </a:lnTo>
                <a:lnTo>
                  <a:pt x="55" y="260"/>
                </a:lnTo>
                <a:lnTo>
                  <a:pt x="54" y="264"/>
                </a:lnTo>
                <a:lnTo>
                  <a:pt x="53" y="269"/>
                </a:lnTo>
                <a:lnTo>
                  <a:pt x="53" y="271"/>
                </a:lnTo>
                <a:lnTo>
                  <a:pt x="53" y="271"/>
                </a:lnTo>
                <a:lnTo>
                  <a:pt x="54" y="274"/>
                </a:lnTo>
                <a:lnTo>
                  <a:pt x="57" y="277"/>
                </a:lnTo>
                <a:lnTo>
                  <a:pt x="59" y="279"/>
                </a:lnTo>
                <a:lnTo>
                  <a:pt x="59" y="279"/>
                </a:lnTo>
                <a:lnTo>
                  <a:pt x="63" y="280"/>
                </a:lnTo>
                <a:lnTo>
                  <a:pt x="63" y="280"/>
                </a:lnTo>
                <a:lnTo>
                  <a:pt x="69" y="282"/>
                </a:lnTo>
                <a:lnTo>
                  <a:pt x="69" y="282"/>
                </a:lnTo>
                <a:lnTo>
                  <a:pt x="73" y="282"/>
                </a:lnTo>
                <a:lnTo>
                  <a:pt x="78" y="340"/>
                </a:lnTo>
                <a:lnTo>
                  <a:pt x="77" y="344"/>
                </a:lnTo>
                <a:lnTo>
                  <a:pt x="81" y="440"/>
                </a:lnTo>
                <a:lnTo>
                  <a:pt x="63" y="419"/>
                </a:lnTo>
                <a:lnTo>
                  <a:pt x="55" y="414"/>
                </a:lnTo>
                <a:lnTo>
                  <a:pt x="53" y="414"/>
                </a:lnTo>
                <a:lnTo>
                  <a:pt x="49" y="419"/>
                </a:lnTo>
                <a:lnTo>
                  <a:pt x="49" y="420"/>
                </a:lnTo>
                <a:lnTo>
                  <a:pt x="64" y="438"/>
                </a:lnTo>
                <a:lnTo>
                  <a:pt x="36" y="433"/>
                </a:lnTo>
                <a:lnTo>
                  <a:pt x="26" y="429"/>
                </a:lnTo>
                <a:lnTo>
                  <a:pt x="24" y="433"/>
                </a:lnTo>
                <a:lnTo>
                  <a:pt x="15" y="448"/>
                </a:lnTo>
                <a:lnTo>
                  <a:pt x="3" y="494"/>
                </a:lnTo>
                <a:lnTo>
                  <a:pt x="3" y="512"/>
                </a:lnTo>
                <a:lnTo>
                  <a:pt x="0" y="515"/>
                </a:lnTo>
                <a:lnTo>
                  <a:pt x="0" y="528"/>
                </a:lnTo>
                <a:lnTo>
                  <a:pt x="0" y="528"/>
                </a:lnTo>
                <a:lnTo>
                  <a:pt x="3" y="531"/>
                </a:lnTo>
                <a:lnTo>
                  <a:pt x="7" y="532"/>
                </a:lnTo>
                <a:lnTo>
                  <a:pt x="22" y="599"/>
                </a:lnTo>
                <a:lnTo>
                  <a:pt x="31" y="611"/>
                </a:lnTo>
                <a:lnTo>
                  <a:pt x="31" y="623"/>
                </a:lnTo>
                <a:lnTo>
                  <a:pt x="34" y="626"/>
                </a:lnTo>
                <a:lnTo>
                  <a:pt x="34" y="628"/>
                </a:lnTo>
                <a:lnTo>
                  <a:pt x="34" y="628"/>
                </a:lnTo>
                <a:lnTo>
                  <a:pt x="34" y="628"/>
                </a:lnTo>
                <a:lnTo>
                  <a:pt x="33" y="630"/>
                </a:lnTo>
                <a:lnTo>
                  <a:pt x="31" y="632"/>
                </a:lnTo>
                <a:lnTo>
                  <a:pt x="31" y="637"/>
                </a:lnTo>
                <a:lnTo>
                  <a:pt x="31" y="637"/>
                </a:lnTo>
                <a:lnTo>
                  <a:pt x="31" y="645"/>
                </a:lnTo>
                <a:lnTo>
                  <a:pt x="34" y="649"/>
                </a:lnTo>
                <a:lnTo>
                  <a:pt x="36" y="651"/>
                </a:lnTo>
                <a:lnTo>
                  <a:pt x="36" y="651"/>
                </a:lnTo>
                <a:lnTo>
                  <a:pt x="48" y="651"/>
                </a:lnTo>
                <a:lnTo>
                  <a:pt x="48" y="651"/>
                </a:lnTo>
                <a:lnTo>
                  <a:pt x="49" y="650"/>
                </a:lnTo>
                <a:lnTo>
                  <a:pt x="52" y="646"/>
                </a:lnTo>
                <a:lnTo>
                  <a:pt x="52" y="642"/>
                </a:lnTo>
                <a:lnTo>
                  <a:pt x="52" y="642"/>
                </a:lnTo>
                <a:lnTo>
                  <a:pt x="52" y="633"/>
                </a:lnTo>
                <a:lnTo>
                  <a:pt x="50" y="628"/>
                </a:lnTo>
                <a:lnTo>
                  <a:pt x="83" y="628"/>
                </a:lnTo>
                <a:lnTo>
                  <a:pt x="83" y="628"/>
                </a:lnTo>
                <a:lnTo>
                  <a:pt x="82" y="632"/>
                </a:lnTo>
                <a:lnTo>
                  <a:pt x="82" y="640"/>
                </a:lnTo>
                <a:lnTo>
                  <a:pt x="82" y="640"/>
                </a:lnTo>
                <a:lnTo>
                  <a:pt x="82" y="644"/>
                </a:lnTo>
                <a:lnTo>
                  <a:pt x="85" y="647"/>
                </a:lnTo>
                <a:lnTo>
                  <a:pt x="86" y="651"/>
                </a:lnTo>
                <a:lnTo>
                  <a:pt x="95" y="651"/>
                </a:lnTo>
                <a:lnTo>
                  <a:pt x="95" y="651"/>
                </a:lnTo>
                <a:lnTo>
                  <a:pt x="97" y="649"/>
                </a:lnTo>
                <a:lnTo>
                  <a:pt x="97" y="646"/>
                </a:lnTo>
                <a:lnTo>
                  <a:pt x="99" y="642"/>
                </a:lnTo>
                <a:lnTo>
                  <a:pt x="99" y="642"/>
                </a:lnTo>
                <a:lnTo>
                  <a:pt x="97" y="633"/>
                </a:lnTo>
                <a:lnTo>
                  <a:pt x="97" y="628"/>
                </a:lnTo>
                <a:lnTo>
                  <a:pt x="101" y="628"/>
                </a:lnTo>
                <a:lnTo>
                  <a:pt x="101" y="616"/>
                </a:lnTo>
                <a:lnTo>
                  <a:pt x="105" y="616"/>
                </a:lnTo>
                <a:lnTo>
                  <a:pt x="105" y="579"/>
                </a:lnTo>
                <a:lnTo>
                  <a:pt x="105" y="579"/>
                </a:lnTo>
                <a:lnTo>
                  <a:pt x="108" y="576"/>
                </a:lnTo>
                <a:lnTo>
                  <a:pt x="110" y="575"/>
                </a:lnTo>
                <a:lnTo>
                  <a:pt x="111" y="573"/>
                </a:lnTo>
                <a:lnTo>
                  <a:pt x="111" y="573"/>
                </a:lnTo>
                <a:lnTo>
                  <a:pt x="114" y="562"/>
                </a:lnTo>
                <a:lnTo>
                  <a:pt x="115" y="553"/>
                </a:lnTo>
                <a:lnTo>
                  <a:pt x="115" y="553"/>
                </a:lnTo>
                <a:lnTo>
                  <a:pt x="114" y="534"/>
                </a:lnTo>
                <a:lnTo>
                  <a:pt x="113" y="523"/>
                </a:lnTo>
                <a:lnTo>
                  <a:pt x="111" y="518"/>
                </a:lnTo>
                <a:lnTo>
                  <a:pt x="111" y="518"/>
                </a:lnTo>
                <a:lnTo>
                  <a:pt x="109" y="517"/>
                </a:lnTo>
                <a:lnTo>
                  <a:pt x="106" y="515"/>
                </a:lnTo>
                <a:lnTo>
                  <a:pt x="106" y="512"/>
                </a:lnTo>
                <a:lnTo>
                  <a:pt x="100" y="512"/>
                </a:lnTo>
                <a:lnTo>
                  <a:pt x="95" y="425"/>
                </a:lnTo>
                <a:lnTo>
                  <a:pt x="94" y="424"/>
                </a:lnTo>
                <a:lnTo>
                  <a:pt x="86" y="340"/>
                </a:lnTo>
                <a:lnTo>
                  <a:pt x="85" y="339"/>
                </a:lnTo>
                <a:lnTo>
                  <a:pt x="81" y="280"/>
                </a:lnTo>
                <a:lnTo>
                  <a:pt x="81" y="280"/>
                </a:lnTo>
                <a:lnTo>
                  <a:pt x="83" y="280"/>
                </a:lnTo>
                <a:lnTo>
                  <a:pt x="85" y="279"/>
                </a:lnTo>
                <a:lnTo>
                  <a:pt x="86" y="278"/>
                </a:lnTo>
                <a:lnTo>
                  <a:pt x="86" y="278"/>
                </a:lnTo>
                <a:lnTo>
                  <a:pt x="87" y="275"/>
                </a:lnTo>
                <a:lnTo>
                  <a:pt x="87" y="273"/>
                </a:lnTo>
                <a:lnTo>
                  <a:pt x="87" y="269"/>
                </a:lnTo>
                <a:lnTo>
                  <a:pt x="89" y="266"/>
                </a:lnTo>
                <a:lnTo>
                  <a:pt x="89" y="266"/>
                </a:lnTo>
                <a:lnTo>
                  <a:pt x="90" y="259"/>
                </a:lnTo>
                <a:lnTo>
                  <a:pt x="90" y="250"/>
                </a:lnTo>
                <a:lnTo>
                  <a:pt x="91" y="237"/>
                </a:lnTo>
                <a:lnTo>
                  <a:pt x="91" y="237"/>
                </a:lnTo>
                <a:lnTo>
                  <a:pt x="95" y="231"/>
                </a:lnTo>
                <a:lnTo>
                  <a:pt x="102" y="221"/>
                </a:lnTo>
                <a:lnTo>
                  <a:pt x="102" y="221"/>
                </a:lnTo>
                <a:lnTo>
                  <a:pt x="110" y="212"/>
                </a:lnTo>
                <a:lnTo>
                  <a:pt x="110" y="212"/>
                </a:lnTo>
                <a:lnTo>
                  <a:pt x="127" y="197"/>
                </a:lnTo>
                <a:lnTo>
                  <a:pt x="127" y="197"/>
                </a:lnTo>
                <a:lnTo>
                  <a:pt x="139" y="185"/>
                </a:lnTo>
                <a:lnTo>
                  <a:pt x="139" y="185"/>
                </a:lnTo>
                <a:lnTo>
                  <a:pt x="141" y="207"/>
                </a:lnTo>
                <a:lnTo>
                  <a:pt x="143" y="235"/>
                </a:lnTo>
                <a:lnTo>
                  <a:pt x="143" y="235"/>
                </a:lnTo>
                <a:lnTo>
                  <a:pt x="143" y="242"/>
                </a:lnTo>
                <a:lnTo>
                  <a:pt x="142" y="249"/>
                </a:lnTo>
                <a:lnTo>
                  <a:pt x="142" y="249"/>
                </a:lnTo>
                <a:lnTo>
                  <a:pt x="138" y="269"/>
                </a:lnTo>
                <a:lnTo>
                  <a:pt x="138" y="269"/>
                </a:lnTo>
                <a:lnTo>
                  <a:pt x="136" y="275"/>
                </a:lnTo>
                <a:lnTo>
                  <a:pt x="134" y="279"/>
                </a:lnTo>
                <a:lnTo>
                  <a:pt x="134" y="282"/>
                </a:lnTo>
                <a:lnTo>
                  <a:pt x="134" y="282"/>
                </a:lnTo>
                <a:lnTo>
                  <a:pt x="136" y="287"/>
                </a:lnTo>
                <a:lnTo>
                  <a:pt x="136" y="287"/>
                </a:lnTo>
                <a:lnTo>
                  <a:pt x="137" y="298"/>
                </a:lnTo>
                <a:lnTo>
                  <a:pt x="136" y="316"/>
                </a:lnTo>
                <a:lnTo>
                  <a:pt x="136" y="316"/>
                </a:lnTo>
                <a:lnTo>
                  <a:pt x="134" y="324"/>
                </a:lnTo>
                <a:lnTo>
                  <a:pt x="134" y="326"/>
                </a:lnTo>
                <a:lnTo>
                  <a:pt x="136" y="329"/>
                </a:lnTo>
                <a:lnTo>
                  <a:pt x="136" y="329"/>
                </a:lnTo>
                <a:lnTo>
                  <a:pt x="141" y="332"/>
                </a:lnTo>
                <a:lnTo>
                  <a:pt x="142" y="335"/>
                </a:lnTo>
                <a:lnTo>
                  <a:pt x="142" y="338"/>
                </a:lnTo>
                <a:lnTo>
                  <a:pt x="142" y="338"/>
                </a:lnTo>
                <a:lnTo>
                  <a:pt x="143" y="345"/>
                </a:lnTo>
                <a:lnTo>
                  <a:pt x="147" y="359"/>
                </a:lnTo>
                <a:lnTo>
                  <a:pt x="155" y="390"/>
                </a:lnTo>
                <a:lnTo>
                  <a:pt x="155" y="390"/>
                </a:lnTo>
                <a:lnTo>
                  <a:pt x="161" y="437"/>
                </a:lnTo>
                <a:lnTo>
                  <a:pt x="164" y="465"/>
                </a:lnTo>
                <a:lnTo>
                  <a:pt x="165" y="480"/>
                </a:lnTo>
                <a:lnTo>
                  <a:pt x="165" y="480"/>
                </a:lnTo>
                <a:lnTo>
                  <a:pt x="166" y="500"/>
                </a:lnTo>
                <a:lnTo>
                  <a:pt x="172" y="537"/>
                </a:lnTo>
                <a:lnTo>
                  <a:pt x="181" y="590"/>
                </a:lnTo>
                <a:lnTo>
                  <a:pt x="181" y="590"/>
                </a:lnTo>
                <a:lnTo>
                  <a:pt x="184" y="598"/>
                </a:lnTo>
                <a:lnTo>
                  <a:pt x="189" y="602"/>
                </a:lnTo>
                <a:lnTo>
                  <a:pt x="189" y="602"/>
                </a:lnTo>
                <a:lnTo>
                  <a:pt x="186" y="607"/>
                </a:lnTo>
                <a:lnTo>
                  <a:pt x="183" y="616"/>
                </a:lnTo>
                <a:lnTo>
                  <a:pt x="183" y="616"/>
                </a:lnTo>
                <a:lnTo>
                  <a:pt x="179" y="623"/>
                </a:lnTo>
                <a:lnTo>
                  <a:pt x="175" y="628"/>
                </a:lnTo>
                <a:lnTo>
                  <a:pt x="175" y="628"/>
                </a:lnTo>
                <a:lnTo>
                  <a:pt x="175" y="632"/>
                </a:lnTo>
                <a:lnTo>
                  <a:pt x="175" y="635"/>
                </a:lnTo>
                <a:lnTo>
                  <a:pt x="175" y="637"/>
                </a:lnTo>
                <a:lnTo>
                  <a:pt x="175" y="637"/>
                </a:lnTo>
                <a:lnTo>
                  <a:pt x="177" y="640"/>
                </a:lnTo>
                <a:lnTo>
                  <a:pt x="180" y="642"/>
                </a:lnTo>
                <a:lnTo>
                  <a:pt x="186" y="645"/>
                </a:lnTo>
                <a:lnTo>
                  <a:pt x="193" y="645"/>
                </a:lnTo>
                <a:lnTo>
                  <a:pt x="193" y="645"/>
                </a:lnTo>
                <a:lnTo>
                  <a:pt x="207" y="646"/>
                </a:lnTo>
                <a:lnTo>
                  <a:pt x="212" y="645"/>
                </a:lnTo>
                <a:lnTo>
                  <a:pt x="214" y="644"/>
                </a:lnTo>
                <a:lnTo>
                  <a:pt x="214" y="644"/>
                </a:lnTo>
                <a:lnTo>
                  <a:pt x="221" y="636"/>
                </a:lnTo>
                <a:lnTo>
                  <a:pt x="223" y="631"/>
                </a:lnTo>
                <a:lnTo>
                  <a:pt x="225" y="627"/>
                </a:lnTo>
                <a:lnTo>
                  <a:pt x="225" y="627"/>
                </a:lnTo>
                <a:lnTo>
                  <a:pt x="226" y="621"/>
                </a:lnTo>
                <a:lnTo>
                  <a:pt x="226" y="617"/>
                </a:lnTo>
                <a:lnTo>
                  <a:pt x="227" y="609"/>
                </a:lnTo>
                <a:lnTo>
                  <a:pt x="227" y="609"/>
                </a:lnTo>
                <a:lnTo>
                  <a:pt x="231" y="612"/>
                </a:lnTo>
                <a:lnTo>
                  <a:pt x="242" y="618"/>
                </a:lnTo>
                <a:lnTo>
                  <a:pt x="242" y="618"/>
                </a:lnTo>
                <a:lnTo>
                  <a:pt x="246" y="620"/>
                </a:lnTo>
                <a:lnTo>
                  <a:pt x="251" y="621"/>
                </a:lnTo>
                <a:lnTo>
                  <a:pt x="260" y="621"/>
                </a:lnTo>
                <a:lnTo>
                  <a:pt x="268" y="618"/>
                </a:lnTo>
                <a:lnTo>
                  <a:pt x="272" y="617"/>
                </a:lnTo>
                <a:lnTo>
                  <a:pt x="273" y="616"/>
                </a:lnTo>
                <a:lnTo>
                  <a:pt x="273" y="616"/>
                </a:lnTo>
                <a:lnTo>
                  <a:pt x="274" y="611"/>
                </a:lnTo>
                <a:lnTo>
                  <a:pt x="274" y="609"/>
                </a:lnTo>
                <a:lnTo>
                  <a:pt x="273" y="608"/>
                </a:lnTo>
                <a:lnTo>
                  <a:pt x="273" y="608"/>
                </a:lnTo>
                <a:lnTo>
                  <a:pt x="264" y="598"/>
                </a:lnTo>
                <a:lnTo>
                  <a:pt x="263" y="580"/>
                </a:lnTo>
                <a:lnTo>
                  <a:pt x="274" y="580"/>
                </a:lnTo>
                <a:lnTo>
                  <a:pt x="274" y="580"/>
                </a:lnTo>
                <a:lnTo>
                  <a:pt x="274" y="528"/>
                </a:lnTo>
                <a:lnTo>
                  <a:pt x="274" y="528"/>
                </a:lnTo>
                <a:lnTo>
                  <a:pt x="275" y="520"/>
                </a:lnTo>
                <a:lnTo>
                  <a:pt x="278" y="508"/>
                </a:lnTo>
                <a:lnTo>
                  <a:pt x="284" y="485"/>
                </a:lnTo>
                <a:lnTo>
                  <a:pt x="284" y="485"/>
                </a:lnTo>
                <a:lnTo>
                  <a:pt x="286" y="475"/>
                </a:lnTo>
                <a:lnTo>
                  <a:pt x="287" y="462"/>
                </a:lnTo>
                <a:lnTo>
                  <a:pt x="286" y="442"/>
                </a:lnTo>
                <a:lnTo>
                  <a:pt x="286" y="442"/>
                </a:lnTo>
                <a:lnTo>
                  <a:pt x="287" y="432"/>
                </a:lnTo>
                <a:lnTo>
                  <a:pt x="288" y="412"/>
                </a:lnTo>
                <a:lnTo>
                  <a:pt x="292" y="395"/>
                </a:lnTo>
                <a:lnTo>
                  <a:pt x="293" y="383"/>
                </a:lnTo>
                <a:lnTo>
                  <a:pt x="293" y="383"/>
                </a:lnTo>
                <a:lnTo>
                  <a:pt x="296" y="372"/>
                </a:lnTo>
                <a:lnTo>
                  <a:pt x="297" y="364"/>
                </a:lnTo>
                <a:lnTo>
                  <a:pt x="297" y="364"/>
                </a:lnTo>
                <a:lnTo>
                  <a:pt x="301" y="363"/>
                </a:lnTo>
                <a:lnTo>
                  <a:pt x="305" y="363"/>
                </a:lnTo>
                <a:lnTo>
                  <a:pt x="308" y="362"/>
                </a:lnTo>
                <a:lnTo>
                  <a:pt x="308" y="362"/>
                </a:lnTo>
                <a:lnTo>
                  <a:pt x="315" y="354"/>
                </a:lnTo>
                <a:lnTo>
                  <a:pt x="319" y="350"/>
                </a:lnTo>
                <a:lnTo>
                  <a:pt x="319" y="348"/>
                </a:lnTo>
                <a:lnTo>
                  <a:pt x="319" y="348"/>
                </a:lnTo>
                <a:lnTo>
                  <a:pt x="316" y="322"/>
                </a:lnTo>
                <a:lnTo>
                  <a:pt x="324" y="321"/>
                </a:lnTo>
                <a:lnTo>
                  <a:pt x="324" y="321"/>
                </a:lnTo>
                <a:lnTo>
                  <a:pt x="321" y="293"/>
                </a:lnTo>
                <a:lnTo>
                  <a:pt x="320" y="273"/>
                </a:lnTo>
                <a:lnTo>
                  <a:pt x="319" y="261"/>
                </a:lnTo>
                <a:lnTo>
                  <a:pt x="319" y="261"/>
                </a:lnTo>
                <a:lnTo>
                  <a:pt x="322" y="254"/>
                </a:lnTo>
                <a:lnTo>
                  <a:pt x="324" y="249"/>
                </a:lnTo>
                <a:lnTo>
                  <a:pt x="324" y="241"/>
                </a:lnTo>
                <a:lnTo>
                  <a:pt x="324" y="241"/>
                </a:lnTo>
                <a:lnTo>
                  <a:pt x="324" y="228"/>
                </a:lnTo>
                <a:lnTo>
                  <a:pt x="322" y="221"/>
                </a:lnTo>
                <a:lnTo>
                  <a:pt x="322" y="221"/>
                </a:lnTo>
                <a:lnTo>
                  <a:pt x="316" y="203"/>
                </a:lnTo>
                <a:lnTo>
                  <a:pt x="313" y="190"/>
                </a:lnTo>
                <a:lnTo>
                  <a:pt x="311" y="180"/>
                </a:lnTo>
                <a:lnTo>
                  <a:pt x="311" y="180"/>
                </a:lnTo>
                <a:lnTo>
                  <a:pt x="311" y="167"/>
                </a:lnTo>
                <a:lnTo>
                  <a:pt x="307" y="155"/>
                </a:lnTo>
                <a:lnTo>
                  <a:pt x="303" y="141"/>
                </a:lnTo>
                <a:lnTo>
                  <a:pt x="299" y="132"/>
                </a:lnTo>
                <a:lnTo>
                  <a:pt x="299" y="132"/>
                </a:lnTo>
                <a:lnTo>
                  <a:pt x="293" y="125"/>
                </a:lnTo>
                <a:lnTo>
                  <a:pt x="283" y="119"/>
                </a:lnTo>
                <a:lnTo>
                  <a:pt x="268" y="110"/>
                </a:lnTo>
                <a:lnTo>
                  <a:pt x="268" y="110"/>
                </a:lnTo>
                <a:lnTo>
                  <a:pt x="258" y="105"/>
                </a:lnTo>
                <a:lnTo>
                  <a:pt x="250" y="103"/>
                </a:lnTo>
                <a:lnTo>
                  <a:pt x="244" y="101"/>
                </a:lnTo>
                <a:lnTo>
                  <a:pt x="244" y="101"/>
                </a:lnTo>
                <a:lnTo>
                  <a:pt x="245" y="94"/>
                </a:lnTo>
                <a:lnTo>
                  <a:pt x="247" y="86"/>
                </a:lnTo>
                <a:lnTo>
                  <a:pt x="247" y="86"/>
                </a:lnTo>
                <a:lnTo>
                  <a:pt x="249" y="87"/>
                </a:lnTo>
                <a:lnTo>
                  <a:pt x="250" y="87"/>
                </a:lnTo>
                <a:lnTo>
                  <a:pt x="251" y="86"/>
                </a:lnTo>
                <a:lnTo>
                  <a:pt x="251" y="86"/>
                </a:lnTo>
                <a:lnTo>
                  <a:pt x="254" y="83"/>
                </a:lnTo>
                <a:lnTo>
                  <a:pt x="255" y="80"/>
                </a:lnTo>
                <a:lnTo>
                  <a:pt x="256" y="73"/>
                </a:lnTo>
                <a:lnTo>
                  <a:pt x="256" y="73"/>
                </a:lnTo>
                <a:lnTo>
                  <a:pt x="258" y="72"/>
                </a:lnTo>
                <a:lnTo>
                  <a:pt x="260" y="70"/>
                </a:lnTo>
                <a:lnTo>
                  <a:pt x="264" y="67"/>
                </a:lnTo>
                <a:lnTo>
                  <a:pt x="264" y="67"/>
                </a:lnTo>
                <a:lnTo>
                  <a:pt x="263" y="64"/>
                </a:lnTo>
                <a:lnTo>
                  <a:pt x="263" y="62"/>
                </a:lnTo>
                <a:lnTo>
                  <a:pt x="263" y="62"/>
                </a:lnTo>
                <a:lnTo>
                  <a:pt x="261" y="52"/>
                </a:lnTo>
                <a:lnTo>
                  <a:pt x="260" y="42"/>
                </a:lnTo>
                <a:lnTo>
                  <a:pt x="260" y="42"/>
                </a:lnTo>
                <a:lnTo>
                  <a:pt x="260" y="39"/>
                </a:lnTo>
                <a:lnTo>
                  <a:pt x="261" y="36"/>
                </a:lnTo>
                <a:lnTo>
                  <a:pt x="263" y="34"/>
                </a:lnTo>
                <a:lnTo>
                  <a:pt x="263" y="31"/>
                </a:lnTo>
                <a:lnTo>
                  <a:pt x="263" y="31"/>
                </a:lnTo>
                <a:lnTo>
                  <a:pt x="260" y="28"/>
                </a:lnTo>
                <a:lnTo>
                  <a:pt x="260" y="23"/>
                </a:lnTo>
                <a:lnTo>
                  <a:pt x="260" y="19"/>
                </a:lnTo>
                <a:lnTo>
                  <a:pt x="259" y="17"/>
                </a:lnTo>
                <a:lnTo>
                  <a:pt x="259" y="17"/>
                </a:lnTo>
                <a:lnTo>
                  <a:pt x="255" y="15"/>
                </a:lnTo>
                <a:lnTo>
                  <a:pt x="251" y="11"/>
                </a:lnTo>
                <a:lnTo>
                  <a:pt x="251" y="11"/>
                </a:lnTo>
                <a:lnTo>
                  <a:pt x="245" y="5"/>
                </a:lnTo>
                <a:lnTo>
                  <a:pt x="242" y="1"/>
                </a:lnTo>
                <a:lnTo>
                  <a:pt x="240" y="0"/>
                </a:lnTo>
                <a:lnTo>
                  <a:pt x="240" y="0"/>
                </a:lnTo>
                <a:lnTo>
                  <a:pt x="236" y="0"/>
                </a:lnTo>
                <a:lnTo>
                  <a:pt x="232" y="0"/>
                </a:lnTo>
                <a:lnTo>
                  <a:pt x="230" y="0"/>
                </a:lnTo>
                <a:lnTo>
                  <a:pt x="230" y="0"/>
                </a:lnTo>
                <a:lnTo>
                  <a:pt x="223" y="2"/>
                </a:lnTo>
                <a:lnTo>
                  <a:pt x="222" y="2"/>
                </a:lnTo>
                <a:lnTo>
                  <a:pt x="222" y="2"/>
                </a:lnTo>
                <a:lnTo>
                  <a:pt x="209" y="2"/>
                </a:lnTo>
                <a:lnTo>
                  <a:pt x="209" y="2"/>
                </a:lnTo>
                <a:lnTo>
                  <a:pt x="202" y="1"/>
                </a:lnTo>
                <a:lnTo>
                  <a:pt x="199" y="1"/>
                </a:lnTo>
                <a:lnTo>
                  <a:pt x="197" y="2"/>
                </a:lnTo>
                <a:lnTo>
                  <a:pt x="197" y="2"/>
                </a:lnTo>
                <a:lnTo>
                  <a:pt x="185" y="15"/>
                </a:lnTo>
                <a:lnTo>
                  <a:pt x="185" y="15"/>
                </a:lnTo>
                <a:lnTo>
                  <a:pt x="183" y="17"/>
                </a:lnTo>
                <a:lnTo>
                  <a:pt x="177" y="21"/>
                </a:lnTo>
                <a:lnTo>
                  <a:pt x="177" y="21"/>
                </a:lnTo>
                <a:lnTo>
                  <a:pt x="175" y="24"/>
                </a:lnTo>
                <a:lnTo>
                  <a:pt x="174" y="26"/>
                </a:lnTo>
                <a:lnTo>
                  <a:pt x="172" y="31"/>
                </a:lnTo>
                <a:lnTo>
                  <a:pt x="172" y="31"/>
                </a:lnTo>
                <a:lnTo>
                  <a:pt x="170" y="35"/>
                </a:lnTo>
                <a:lnTo>
                  <a:pt x="169" y="40"/>
                </a:lnTo>
                <a:lnTo>
                  <a:pt x="169" y="40"/>
                </a:lnTo>
                <a:lnTo>
                  <a:pt x="171" y="45"/>
                </a:lnTo>
                <a:lnTo>
                  <a:pt x="172" y="48"/>
                </a:lnTo>
                <a:lnTo>
                  <a:pt x="172" y="50"/>
                </a:lnTo>
                <a:lnTo>
                  <a:pt x="172" y="50"/>
                </a:lnTo>
                <a:lnTo>
                  <a:pt x="171" y="53"/>
                </a:lnTo>
                <a:lnTo>
                  <a:pt x="172" y="56"/>
                </a:lnTo>
                <a:lnTo>
                  <a:pt x="172" y="56"/>
                </a:lnTo>
                <a:lnTo>
                  <a:pt x="172" y="58"/>
                </a:lnTo>
                <a:lnTo>
                  <a:pt x="174" y="61"/>
                </a:lnTo>
                <a:lnTo>
                  <a:pt x="174" y="61"/>
                </a:lnTo>
                <a:lnTo>
                  <a:pt x="177" y="68"/>
                </a:lnTo>
                <a:lnTo>
                  <a:pt x="177" y="68"/>
                </a:lnTo>
                <a:lnTo>
                  <a:pt x="181" y="71"/>
                </a:lnTo>
                <a:lnTo>
                  <a:pt x="181" y="71"/>
                </a:lnTo>
                <a:lnTo>
                  <a:pt x="180" y="77"/>
                </a:lnTo>
                <a:lnTo>
                  <a:pt x="181" y="87"/>
                </a:lnTo>
                <a:lnTo>
                  <a:pt x="181" y="87"/>
                </a:lnTo>
                <a:lnTo>
                  <a:pt x="183" y="96"/>
                </a:lnTo>
                <a:lnTo>
                  <a:pt x="183" y="96"/>
                </a:lnTo>
                <a:close/>
                <a:moveTo>
                  <a:pt x="222" y="388"/>
                </a:moveTo>
                <a:lnTo>
                  <a:pt x="222" y="388"/>
                </a:lnTo>
                <a:lnTo>
                  <a:pt x="223" y="392"/>
                </a:lnTo>
                <a:lnTo>
                  <a:pt x="226" y="399"/>
                </a:lnTo>
                <a:lnTo>
                  <a:pt x="226" y="399"/>
                </a:lnTo>
                <a:lnTo>
                  <a:pt x="226" y="414"/>
                </a:lnTo>
                <a:lnTo>
                  <a:pt x="226" y="414"/>
                </a:lnTo>
                <a:lnTo>
                  <a:pt x="226" y="433"/>
                </a:lnTo>
                <a:lnTo>
                  <a:pt x="226" y="433"/>
                </a:lnTo>
                <a:lnTo>
                  <a:pt x="228" y="442"/>
                </a:lnTo>
                <a:lnTo>
                  <a:pt x="231" y="453"/>
                </a:lnTo>
                <a:lnTo>
                  <a:pt x="231" y="453"/>
                </a:lnTo>
                <a:lnTo>
                  <a:pt x="232" y="467"/>
                </a:lnTo>
                <a:lnTo>
                  <a:pt x="232" y="467"/>
                </a:lnTo>
                <a:lnTo>
                  <a:pt x="232" y="471"/>
                </a:lnTo>
                <a:lnTo>
                  <a:pt x="232" y="476"/>
                </a:lnTo>
                <a:lnTo>
                  <a:pt x="232" y="476"/>
                </a:lnTo>
                <a:lnTo>
                  <a:pt x="231" y="500"/>
                </a:lnTo>
                <a:lnTo>
                  <a:pt x="231" y="500"/>
                </a:lnTo>
                <a:lnTo>
                  <a:pt x="230" y="490"/>
                </a:lnTo>
                <a:lnTo>
                  <a:pt x="230" y="490"/>
                </a:lnTo>
                <a:lnTo>
                  <a:pt x="226" y="480"/>
                </a:lnTo>
                <a:lnTo>
                  <a:pt x="225" y="471"/>
                </a:lnTo>
                <a:lnTo>
                  <a:pt x="225" y="471"/>
                </a:lnTo>
                <a:lnTo>
                  <a:pt x="225" y="462"/>
                </a:lnTo>
                <a:lnTo>
                  <a:pt x="223" y="452"/>
                </a:lnTo>
                <a:lnTo>
                  <a:pt x="223" y="452"/>
                </a:lnTo>
                <a:lnTo>
                  <a:pt x="218" y="424"/>
                </a:lnTo>
                <a:lnTo>
                  <a:pt x="218" y="424"/>
                </a:lnTo>
                <a:lnTo>
                  <a:pt x="218" y="415"/>
                </a:lnTo>
                <a:lnTo>
                  <a:pt x="218" y="411"/>
                </a:lnTo>
                <a:lnTo>
                  <a:pt x="218" y="407"/>
                </a:lnTo>
                <a:lnTo>
                  <a:pt x="218" y="407"/>
                </a:lnTo>
                <a:lnTo>
                  <a:pt x="221" y="395"/>
                </a:lnTo>
                <a:lnTo>
                  <a:pt x="222" y="388"/>
                </a:lnTo>
                <a:lnTo>
                  <a:pt x="222" y="38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Freeform 22">
            <a:extLst>
              <a:ext uri="{FF2B5EF4-FFF2-40B4-BE49-F238E27FC236}">
                <a16:creationId xmlns:a16="http://schemas.microsoft.com/office/drawing/2014/main" id="{F1D38319-8EC1-46D1-82C2-45AE7A59B83C}"/>
              </a:ext>
            </a:extLst>
          </p:cNvPr>
          <p:cNvSpPr>
            <a:spLocks noEditPoints="1"/>
          </p:cNvSpPr>
          <p:nvPr/>
        </p:nvSpPr>
        <p:spPr bwMode="auto">
          <a:xfrm>
            <a:off x="767743" y="2727815"/>
            <a:ext cx="794042" cy="1661651"/>
          </a:xfrm>
          <a:custGeom>
            <a:avLst/>
            <a:gdLst>
              <a:gd name="T0" fmla="*/ 175 w 680"/>
              <a:gd name="T1" fmla="*/ 439 h 1423"/>
              <a:gd name="T2" fmla="*/ 152 w 680"/>
              <a:gd name="T3" fmla="*/ 534 h 1423"/>
              <a:gd name="T4" fmla="*/ 189 w 680"/>
              <a:gd name="T5" fmla="*/ 581 h 1423"/>
              <a:gd name="T6" fmla="*/ 170 w 680"/>
              <a:gd name="T7" fmla="*/ 902 h 1423"/>
              <a:gd name="T8" fmla="*/ 46 w 680"/>
              <a:gd name="T9" fmla="*/ 930 h 1423"/>
              <a:gd name="T10" fmla="*/ 0 w 680"/>
              <a:gd name="T11" fmla="*/ 1308 h 1423"/>
              <a:gd name="T12" fmla="*/ 38 w 680"/>
              <a:gd name="T13" fmla="*/ 1398 h 1423"/>
              <a:gd name="T14" fmla="*/ 97 w 680"/>
              <a:gd name="T15" fmla="*/ 1371 h 1423"/>
              <a:gd name="T16" fmla="*/ 152 w 680"/>
              <a:gd name="T17" fmla="*/ 1393 h 1423"/>
              <a:gd name="T18" fmla="*/ 184 w 680"/>
              <a:gd name="T19" fmla="*/ 1341 h 1423"/>
              <a:gd name="T20" fmla="*/ 216 w 680"/>
              <a:gd name="T21" fmla="*/ 1354 h 1423"/>
              <a:gd name="T22" fmla="*/ 244 w 680"/>
              <a:gd name="T23" fmla="*/ 1351 h 1423"/>
              <a:gd name="T24" fmla="*/ 263 w 680"/>
              <a:gd name="T25" fmla="*/ 1292 h 1423"/>
              <a:gd name="T26" fmla="*/ 290 w 680"/>
              <a:gd name="T27" fmla="*/ 1138 h 1423"/>
              <a:gd name="T28" fmla="*/ 297 w 680"/>
              <a:gd name="T29" fmla="*/ 1181 h 1423"/>
              <a:gd name="T30" fmla="*/ 302 w 680"/>
              <a:gd name="T31" fmla="*/ 1313 h 1423"/>
              <a:gd name="T32" fmla="*/ 354 w 680"/>
              <a:gd name="T33" fmla="*/ 1289 h 1423"/>
              <a:gd name="T34" fmla="*/ 368 w 680"/>
              <a:gd name="T35" fmla="*/ 1152 h 1423"/>
              <a:gd name="T36" fmla="*/ 397 w 680"/>
              <a:gd name="T37" fmla="*/ 1076 h 1423"/>
              <a:gd name="T38" fmla="*/ 428 w 680"/>
              <a:gd name="T39" fmla="*/ 852 h 1423"/>
              <a:gd name="T40" fmla="*/ 428 w 680"/>
              <a:gd name="T41" fmla="*/ 1293 h 1423"/>
              <a:gd name="T42" fmla="*/ 430 w 680"/>
              <a:gd name="T43" fmla="*/ 1332 h 1423"/>
              <a:gd name="T44" fmla="*/ 444 w 680"/>
              <a:gd name="T45" fmla="*/ 1388 h 1423"/>
              <a:gd name="T46" fmla="*/ 504 w 680"/>
              <a:gd name="T47" fmla="*/ 1423 h 1423"/>
              <a:gd name="T48" fmla="*/ 541 w 680"/>
              <a:gd name="T49" fmla="*/ 1384 h 1423"/>
              <a:gd name="T50" fmla="*/ 506 w 680"/>
              <a:gd name="T51" fmla="*/ 1309 h 1423"/>
              <a:gd name="T52" fmla="*/ 528 w 680"/>
              <a:gd name="T53" fmla="*/ 1203 h 1423"/>
              <a:gd name="T54" fmla="*/ 571 w 680"/>
              <a:gd name="T55" fmla="*/ 826 h 1423"/>
              <a:gd name="T56" fmla="*/ 578 w 680"/>
              <a:gd name="T57" fmla="*/ 673 h 1423"/>
              <a:gd name="T58" fmla="*/ 591 w 680"/>
              <a:gd name="T59" fmla="*/ 546 h 1423"/>
              <a:gd name="T60" fmla="*/ 607 w 680"/>
              <a:gd name="T61" fmla="*/ 627 h 1423"/>
              <a:gd name="T62" fmla="*/ 623 w 680"/>
              <a:gd name="T63" fmla="*/ 675 h 1423"/>
              <a:gd name="T64" fmla="*/ 633 w 680"/>
              <a:gd name="T65" fmla="*/ 746 h 1423"/>
              <a:gd name="T66" fmla="*/ 656 w 680"/>
              <a:gd name="T67" fmla="*/ 819 h 1423"/>
              <a:gd name="T68" fmla="*/ 680 w 680"/>
              <a:gd name="T69" fmla="*/ 789 h 1423"/>
              <a:gd name="T70" fmla="*/ 666 w 680"/>
              <a:gd name="T71" fmla="*/ 704 h 1423"/>
              <a:gd name="T72" fmla="*/ 666 w 680"/>
              <a:gd name="T73" fmla="*/ 605 h 1423"/>
              <a:gd name="T74" fmla="*/ 609 w 680"/>
              <a:gd name="T75" fmla="*/ 272 h 1423"/>
              <a:gd name="T76" fmla="*/ 578 w 680"/>
              <a:gd name="T77" fmla="*/ 225 h 1423"/>
              <a:gd name="T78" fmla="*/ 486 w 680"/>
              <a:gd name="T79" fmla="*/ 189 h 1423"/>
              <a:gd name="T80" fmla="*/ 515 w 680"/>
              <a:gd name="T81" fmla="*/ 147 h 1423"/>
              <a:gd name="T82" fmla="*/ 520 w 680"/>
              <a:gd name="T83" fmla="*/ 53 h 1423"/>
              <a:gd name="T84" fmla="*/ 476 w 680"/>
              <a:gd name="T85" fmla="*/ 4 h 1423"/>
              <a:gd name="T86" fmla="*/ 401 w 680"/>
              <a:gd name="T87" fmla="*/ 7 h 1423"/>
              <a:gd name="T88" fmla="*/ 382 w 680"/>
              <a:gd name="T89" fmla="*/ 29 h 1423"/>
              <a:gd name="T90" fmla="*/ 355 w 680"/>
              <a:gd name="T91" fmla="*/ 106 h 1423"/>
              <a:gd name="T92" fmla="*/ 373 w 680"/>
              <a:gd name="T93" fmla="*/ 150 h 1423"/>
              <a:gd name="T94" fmla="*/ 345 w 680"/>
              <a:gd name="T95" fmla="*/ 194 h 1423"/>
              <a:gd name="T96" fmla="*/ 300 w 680"/>
              <a:gd name="T97" fmla="*/ 209 h 1423"/>
              <a:gd name="T98" fmla="*/ 240 w 680"/>
              <a:gd name="T99" fmla="*/ 249 h 1423"/>
              <a:gd name="T100" fmla="*/ 189 w 680"/>
              <a:gd name="T101" fmla="*/ 378 h 1423"/>
              <a:gd name="T102" fmla="*/ 274 w 680"/>
              <a:gd name="T103" fmla="*/ 429 h 1423"/>
              <a:gd name="T104" fmla="*/ 250 w 680"/>
              <a:gd name="T105" fmla="*/ 522 h 1423"/>
              <a:gd name="T106" fmla="*/ 242 w 680"/>
              <a:gd name="T107" fmla="*/ 625 h 1423"/>
              <a:gd name="T108" fmla="*/ 217 w 680"/>
              <a:gd name="T109" fmla="*/ 557 h 1423"/>
              <a:gd name="T110" fmla="*/ 228 w 680"/>
              <a:gd name="T111" fmla="*/ 503 h 1423"/>
              <a:gd name="T112" fmla="*/ 241 w 680"/>
              <a:gd name="T113" fmla="*/ 425 h 1423"/>
              <a:gd name="T114" fmla="*/ 266 w 680"/>
              <a:gd name="T115" fmla="*/ 40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0" h="1423">
                <a:moveTo>
                  <a:pt x="175" y="420"/>
                </a:moveTo>
                <a:lnTo>
                  <a:pt x="175" y="420"/>
                </a:lnTo>
                <a:lnTo>
                  <a:pt x="173" y="428"/>
                </a:lnTo>
                <a:lnTo>
                  <a:pt x="173" y="433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7" y="468"/>
                </a:lnTo>
                <a:lnTo>
                  <a:pt x="177" y="485"/>
                </a:lnTo>
                <a:lnTo>
                  <a:pt x="176" y="492"/>
                </a:lnTo>
                <a:lnTo>
                  <a:pt x="175" y="496"/>
                </a:lnTo>
                <a:lnTo>
                  <a:pt x="175" y="496"/>
                </a:lnTo>
                <a:lnTo>
                  <a:pt x="165" y="507"/>
                </a:lnTo>
                <a:lnTo>
                  <a:pt x="156" y="520"/>
                </a:lnTo>
                <a:lnTo>
                  <a:pt x="156" y="520"/>
                </a:lnTo>
                <a:lnTo>
                  <a:pt x="153" y="527"/>
                </a:lnTo>
                <a:lnTo>
                  <a:pt x="152" y="534"/>
                </a:lnTo>
                <a:lnTo>
                  <a:pt x="152" y="538"/>
                </a:lnTo>
                <a:lnTo>
                  <a:pt x="155" y="542"/>
                </a:lnTo>
                <a:lnTo>
                  <a:pt x="157" y="546"/>
                </a:lnTo>
                <a:lnTo>
                  <a:pt x="160" y="548"/>
                </a:lnTo>
                <a:lnTo>
                  <a:pt x="160" y="548"/>
                </a:lnTo>
                <a:lnTo>
                  <a:pt x="169" y="551"/>
                </a:lnTo>
                <a:lnTo>
                  <a:pt x="177" y="553"/>
                </a:lnTo>
                <a:lnTo>
                  <a:pt x="184" y="553"/>
                </a:lnTo>
                <a:lnTo>
                  <a:pt x="184" y="572"/>
                </a:lnTo>
                <a:lnTo>
                  <a:pt x="189" y="581"/>
                </a:lnTo>
                <a:lnTo>
                  <a:pt x="189" y="746"/>
                </a:lnTo>
                <a:lnTo>
                  <a:pt x="184" y="765"/>
                </a:lnTo>
                <a:lnTo>
                  <a:pt x="184" y="911"/>
                </a:lnTo>
                <a:lnTo>
                  <a:pt x="175" y="911"/>
                </a:lnTo>
                <a:lnTo>
                  <a:pt x="175" y="911"/>
                </a:lnTo>
                <a:lnTo>
                  <a:pt x="175" y="907"/>
                </a:lnTo>
                <a:lnTo>
                  <a:pt x="172" y="903"/>
                </a:lnTo>
                <a:lnTo>
                  <a:pt x="171" y="902"/>
                </a:lnTo>
                <a:lnTo>
                  <a:pt x="170" y="902"/>
                </a:lnTo>
                <a:lnTo>
                  <a:pt x="170" y="902"/>
                </a:lnTo>
                <a:lnTo>
                  <a:pt x="162" y="904"/>
                </a:lnTo>
                <a:lnTo>
                  <a:pt x="156" y="907"/>
                </a:lnTo>
                <a:lnTo>
                  <a:pt x="99" y="902"/>
                </a:lnTo>
                <a:lnTo>
                  <a:pt x="99" y="902"/>
                </a:lnTo>
                <a:lnTo>
                  <a:pt x="90" y="903"/>
                </a:lnTo>
                <a:lnTo>
                  <a:pt x="84" y="906"/>
                </a:lnTo>
                <a:lnTo>
                  <a:pt x="80" y="907"/>
                </a:lnTo>
                <a:lnTo>
                  <a:pt x="80" y="907"/>
                </a:lnTo>
                <a:lnTo>
                  <a:pt x="70" y="915"/>
                </a:lnTo>
                <a:lnTo>
                  <a:pt x="46" y="930"/>
                </a:lnTo>
                <a:lnTo>
                  <a:pt x="22" y="948"/>
                </a:lnTo>
                <a:lnTo>
                  <a:pt x="14" y="954"/>
                </a:lnTo>
                <a:lnTo>
                  <a:pt x="9" y="959"/>
                </a:lnTo>
                <a:lnTo>
                  <a:pt x="9" y="959"/>
                </a:lnTo>
                <a:lnTo>
                  <a:pt x="4" y="967"/>
                </a:lnTo>
                <a:lnTo>
                  <a:pt x="1" y="972"/>
                </a:lnTo>
                <a:lnTo>
                  <a:pt x="0" y="978"/>
                </a:lnTo>
                <a:lnTo>
                  <a:pt x="0" y="978"/>
                </a:lnTo>
                <a:lnTo>
                  <a:pt x="0" y="1146"/>
                </a:lnTo>
                <a:lnTo>
                  <a:pt x="0" y="1308"/>
                </a:lnTo>
                <a:lnTo>
                  <a:pt x="0" y="1308"/>
                </a:lnTo>
                <a:lnTo>
                  <a:pt x="4" y="1318"/>
                </a:lnTo>
                <a:lnTo>
                  <a:pt x="7" y="1323"/>
                </a:lnTo>
                <a:lnTo>
                  <a:pt x="9" y="1327"/>
                </a:lnTo>
                <a:lnTo>
                  <a:pt x="24" y="1336"/>
                </a:lnTo>
                <a:lnTo>
                  <a:pt x="24" y="1393"/>
                </a:lnTo>
                <a:lnTo>
                  <a:pt x="24" y="1393"/>
                </a:lnTo>
                <a:lnTo>
                  <a:pt x="27" y="1395"/>
                </a:lnTo>
                <a:lnTo>
                  <a:pt x="32" y="1398"/>
                </a:lnTo>
                <a:lnTo>
                  <a:pt x="38" y="1398"/>
                </a:lnTo>
                <a:lnTo>
                  <a:pt x="38" y="1398"/>
                </a:lnTo>
                <a:lnTo>
                  <a:pt x="51" y="1395"/>
                </a:lnTo>
                <a:lnTo>
                  <a:pt x="57" y="1393"/>
                </a:lnTo>
                <a:lnTo>
                  <a:pt x="57" y="1341"/>
                </a:lnTo>
                <a:lnTo>
                  <a:pt x="76" y="1341"/>
                </a:lnTo>
                <a:lnTo>
                  <a:pt x="76" y="1369"/>
                </a:lnTo>
                <a:lnTo>
                  <a:pt x="76" y="1369"/>
                </a:lnTo>
                <a:lnTo>
                  <a:pt x="86" y="1371"/>
                </a:lnTo>
                <a:lnTo>
                  <a:pt x="93" y="1371"/>
                </a:lnTo>
                <a:lnTo>
                  <a:pt x="97" y="1371"/>
                </a:lnTo>
                <a:lnTo>
                  <a:pt x="99" y="1369"/>
                </a:lnTo>
                <a:lnTo>
                  <a:pt x="99" y="1369"/>
                </a:lnTo>
                <a:lnTo>
                  <a:pt x="100" y="1367"/>
                </a:lnTo>
                <a:lnTo>
                  <a:pt x="101" y="1364"/>
                </a:lnTo>
                <a:lnTo>
                  <a:pt x="103" y="1354"/>
                </a:lnTo>
                <a:lnTo>
                  <a:pt x="104" y="1341"/>
                </a:lnTo>
                <a:lnTo>
                  <a:pt x="146" y="1341"/>
                </a:lnTo>
                <a:lnTo>
                  <a:pt x="146" y="1388"/>
                </a:lnTo>
                <a:lnTo>
                  <a:pt x="146" y="1388"/>
                </a:lnTo>
                <a:lnTo>
                  <a:pt x="152" y="1393"/>
                </a:lnTo>
                <a:lnTo>
                  <a:pt x="158" y="1397"/>
                </a:lnTo>
                <a:lnTo>
                  <a:pt x="162" y="1398"/>
                </a:lnTo>
                <a:lnTo>
                  <a:pt x="165" y="1398"/>
                </a:lnTo>
                <a:lnTo>
                  <a:pt x="165" y="1398"/>
                </a:lnTo>
                <a:lnTo>
                  <a:pt x="169" y="1398"/>
                </a:lnTo>
                <a:lnTo>
                  <a:pt x="172" y="1397"/>
                </a:lnTo>
                <a:lnTo>
                  <a:pt x="178" y="1393"/>
                </a:lnTo>
                <a:lnTo>
                  <a:pt x="184" y="1388"/>
                </a:lnTo>
                <a:lnTo>
                  <a:pt x="184" y="1341"/>
                </a:lnTo>
                <a:lnTo>
                  <a:pt x="184" y="1341"/>
                </a:lnTo>
                <a:lnTo>
                  <a:pt x="190" y="1339"/>
                </a:lnTo>
                <a:lnTo>
                  <a:pt x="194" y="1338"/>
                </a:lnTo>
                <a:lnTo>
                  <a:pt x="198" y="1336"/>
                </a:lnTo>
                <a:lnTo>
                  <a:pt x="198" y="1336"/>
                </a:lnTo>
                <a:lnTo>
                  <a:pt x="203" y="1335"/>
                </a:lnTo>
                <a:lnTo>
                  <a:pt x="208" y="1334"/>
                </a:lnTo>
                <a:lnTo>
                  <a:pt x="212" y="1332"/>
                </a:lnTo>
                <a:lnTo>
                  <a:pt x="212" y="1332"/>
                </a:lnTo>
                <a:lnTo>
                  <a:pt x="214" y="1345"/>
                </a:lnTo>
                <a:lnTo>
                  <a:pt x="216" y="1354"/>
                </a:lnTo>
                <a:lnTo>
                  <a:pt x="217" y="1360"/>
                </a:lnTo>
                <a:lnTo>
                  <a:pt x="217" y="1360"/>
                </a:lnTo>
                <a:lnTo>
                  <a:pt x="221" y="1362"/>
                </a:lnTo>
                <a:lnTo>
                  <a:pt x="228" y="1364"/>
                </a:lnTo>
                <a:lnTo>
                  <a:pt x="235" y="1362"/>
                </a:lnTo>
                <a:lnTo>
                  <a:pt x="238" y="1361"/>
                </a:lnTo>
                <a:lnTo>
                  <a:pt x="241" y="1360"/>
                </a:lnTo>
                <a:lnTo>
                  <a:pt x="241" y="1360"/>
                </a:lnTo>
                <a:lnTo>
                  <a:pt x="242" y="1356"/>
                </a:lnTo>
                <a:lnTo>
                  <a:pt x="244" y="1351"/>
                </a:lnTo>
                <a:lnTo>
                  <a:pt x="245" y="1335"/>
                </a:lnTo>
                <a:lnTo>
                  <a:pt x="247" y="1320"/>
                </a:lnTo>
                <a:lnTo>
                  <a:pt x="247" y="1315"/>
                </a:lnTo>
                <a:lnTo>
                  <a:pt x="245" y="1313"/>
                </a:lnTo>
                <a:lnTo>
                  <a:pt x="245" y="1313"/>
                </a:lnTo>
                <a:lnTo>
                  <a:pt x="245" y="1312"/>
                </a:lnTo>
                <a:lnTo>
                  <a:pt x="247" y="1309"/>
                </a:lnTo>
                <a:lnTo>
                  <a:pt x="254" y="1302"/>
                </a:lnTo>
                <a:lnTo>
                  <a:pt x="261" y="1295"/>
                </a:lnTo>
                <a:lnTo>
                  <a:pt x="263" y="1292"/>
                </a:lnTo>
                <a:lnTo>
                  <a:pt x="264" y="1289"/>
                </a:lnTo>
                <a:lnTo>
                  <a:pt x="264" y="1289"/>
                </a:lnTo>
                <a:lnTo>
                  <a:pt x="266" y="1256"/>
                </a:lnTo>
                <a:lnTo>
                  <a:pt x="264" y="1190"/>
                </a:lnTo>
                <a:lnTo>
                  <a:pt x="264" y="1096"/>
                </a:lnTo>
                <a:lnTo>
                  <a:pt x="279" y="1086"/>
                </a:lnTo>
                <a:lnTo>
                  <a:pt x="279" y="1086"/>
                </a:lnTo>
                <a:lnTo>
                  <a:pt x="283" y="1112"/>
                </a:lnTo>
                <a:lnTo>
                  <a:pt x="288" y="1131"/>
                </a:lnTo>
                <a:lnTo>
                  <a:pt x="290" y="1138"/>
                </a:lnTo>
                <a:lnTo>
                  <a:pt x="293" y="1143"/>
                </a:lnTo>
                <a:lnTo>
                  <a:pt x="293" y="1143"/>
                </a:lnTo>
                <a:lnTo>
                  <a:pt x="297" y="1149"/>
                </a:lnTo>
                <a:lnTo>
                  <a:pt x="302" y="1155"/>
                </a:lnTo>
                <a:lnTo>
                  <a:pt x="307" y="1162"/>
                </a:lnTo>
                <a:lnTo>
                  <a:pt x="302" y="1176"/>
                </a:lnTo>
                <a:lnTo>
                  <a:pt x="302" y="1176"/>
                </a:lnTo>
                <a:lnTo>
                  <a:pt x="301" y="1176"/>
                </a:lnTo>
                <a:lnTo>
                  <a:pt x="297" y="1181"/>
                </a:lnTo>
                <a:lnTo>
                  <a:pt x="297" y="1181"/>
                </a:lnTo>
                <a:lnTo>
                  <a:pt x="296" y="1188"/>
                </a:lnTo>
                <a:lnTo>
                  <a:pt x="295" y="1202"/>
                </a:lnTo>
                <a:lnTo>
                  <a:pt x="293" y="1222"/>
                </a:lnTo>
                <a:lnTo>
                  <a:pt x="293" y="1244"/>
                </a:lnTo>
                <a:lnTo>
                  <a:pt x="293" y="1268"/>
                </a:lnTo>
                <a:lnTo>
                  <a:pt x="294" y="1288"/>
                </a:lnTo>
                <a:lnTo>
                  <a:pt x="295" y="1297"/>
                </a:lnTo>
                <a:lnTo>
                  <a:pt x="297" y="1305"/>
                </a:lnTo>
                <a:lnTo>
                  <a:pt x="300" y="1309"/>
                </a:lnTo>
                <a:lnTo>
                  <a:pt x="302" y="1313"/>
                </a:lnTo>
                <a:lnTo>
                  <a:pt x="302" y="1313"/>
                </a:lnTo>
                <a:lnTo>
                  <a:pt x="309" y="1316"/>
                </a:lnTo>
                <a:lnTo>
                  <a:pt x="316" y="1318"/>
                </a:lnTo>
                <a:lnTo>
                  <a:pt x="323" y="1318"/>
                </a:lnTo>
                <a:lnTo>
                  <a:pt x="330" y="1316"/>
                </a:lnTo>
                <a:lnTo>
                  <a:pt x="338" y="1313"/>
                </a:lnTo>
                <a:lnTo>
                  <a:pt x="343" y="1307"/>
                </a:lnTo>
                <a:lnTo>
                  <a:pt x="349" y="1300"/>
                </a:lnTo>
                <a:lnTo>
                  <a:pt x="354" y="1289"/>
                </a:lnTo>
                <a:lnTo>
                  <a:pt x="354" y="1289"/>
                </a:lnTo>
                <a:lnTo>
                  <a:pt x="358" y="1276"/>
                </a:lnTo>
                <a:lnTo>
                  <a:pt x="361" y="1261"/>
                </a:lnTo>
                <a:lnTo>
                  <a:pt x="366" y="1228"/>
                </a:lnTo>
                <a:lnTo>
                  <a:pt x="368" y="1199"/>
                </a:lnTo>
                <a:lnTo>
                  <a:pt x="368" y="1185"/>
                </a:lnTo>
                <a:lnTo>
                  <a:pt x="368" y="1185"/>
                </a:lnTo>
                <a:lnTo>
                  <a:pt x="367" y="1179"/>
                </a:lnTo>
                <a:lnTo>
                  <a:pt x="367" y="1169"/>
                </a:lnTo>
                <a:lnTo>
                  <a:pt x="367" y="1158"/>
                </a:lnTo>
                <a:lnTo>
                  <a:pt x="368" y="1152"/>
                </a:lnTo>
                <a:lnTo>
                  <a:pt x="368" y="1152"/>
                </a:lnTo>
                <a:lnTo>
                  <a:pt x="372" y="1151"/>
                </a:lnTo>
                <a:lnTo>
                  <a:pt x="378" y="1150"/>
                </a:lnTo>
                <a:lnTo>
                  <a:pt x="382" y="1148"/>
                </a:lnTo>
                <a:lnTo>
                  <a:pt x="385" y="1145"/>
                </a:lnTo>
                <a:lnTo>
                  <a:pt x="387" y="1143"/>
                </a:lnTo>
                <a:lnTo>
                  <a:pt x="387" y="1143"/>
                </a:lnTo>
                <a:lnTo>
                  <a:pt x="389" y="1135"/>
                </a:lnTo>
                <a:lnTo>
                  <a:pt x="392" y="1119"/>
                </a:lnTo>
                <a:lnTo>
                  <a:pt x="397" y="1076"/>
                </a:lnTo>
                <a:lnTo>
                  <a:pt x="402" y="1031"/>
                </a:lnTo>
                <a:lnTo>
                  <a:pt x="406" y="1006"/>
                </a:lnTo>
                <a:lnTo>
                  <a:pt x="406" y="1006"/>
                </a:lnTo>
                <a:lnTo>
                  <a:pt x="407" y="995"/>
                </a:lnTo>
                <a:lnTo>
                  <a:pt x="410" y="975"/>
                </a:lnTo>
                <a:lnTo>
                  <a:pt x="414" y="917"/>
                </a:lnTo>
                <a:lnTo>
                  <a:pt x="420" y="836"/>
                </a:lnTo>
                <a:lnTo>
                  <a:pt x="420" y="836"/>
                </a:lnTo>
                <a:lnTo>
                  <a:pt x="425" y="844"/>
                </a:lnTo>
                <a:lnTo>
                  <a:pt x="428" y="852"/>
                </a:lnTo>
                <a:lnTo>
                  <a:pt x="430" y="856"/>
                </a:lnTo>
                <a:lnTo>
                  <a:pt x="430" y="860"/>
                </a:lnTo>
                <a:lnTo>
                  <a:pt x="430" y="860"/>
                </a:lnTo>
                <a:lnTo>
                  <a:pt x="427" y="929"/>
                </a:lnTo>
                <a:lnTo>
                  <a:pt x="425" y="1076"/>
                </a:lnTo>
                <a:lnTo>
                  <a:pt x="424" y="1221"/>
                </a:lnTo>
                <a:lnTo>
                  <a:pt x="424" y="1269"/>
                </a:lnTo>
                <a:lnTo>
                  <a:pt x="425" y="1289"/>
                </a:lnTo>
                <a:lnTo>
                  <a:pt x="425" y="1289"/>
                </a:lnTo>
                <a:lnTo>
                  <a:pt x="428" y="1293"/>
                </a:lnTo>
                <a:lnTo>
                  <a:pt x="431" y="1294"/>
                </a:lnTo>
                <a:lnTo>
                  <a:pt x="433" y="1295"/>
                </a:lnTo>
                <a:lnTo>
                  <a:pt x="434" y="1299"/>
                </a:lnTo>
                <a:lnTo>
                  <a:pt x="434" y="1299"/>
                </a:lnTo>
                <a:lnTo>
                  <a:pt x="434" y="1310"/>
                </a:lnTo>
                <a:lnTo>
                  <a:pt x="434" y="1318"/>
                </a:lnTo>
                <a:lnTo>
                  <a:pt x="434" y="1318"/>
                </a:lnTo>
                <a:lnTo>
                  <a:pt x="433" y="1321"/>
                </a:lnTo>
                <a:lnTo>
                  <a:pt x="430" y="1332"/>
                </a:lnTo>
                <a:lnTo>
                  <a:pt x="430" y="1332"/>
                </a:lnTo>
                <a:lnTo>
                  <a:pt x="428" y="1341"/>
                </a:lnTo>
                <a:lnTo>
                  <a:pt x="427" y="1353"/>
                </a:lnTo>
                <a:lnTo>
                  <a:pt x="428" y="1364"/>
                </a:lnTo>
                <a:lnTo>
                  <a:pt x="430" y="1369"/>
                </a:lnTo>
                <a:lnTo>
                  <a:pt x="430" y="1369"/>
                </a:lnTo>
                <a:lnTo>
                  <a:pt x="432" y="1372"/>
                </a:lnTo>
                <a:lnTo>
                  <a:pt x="435" y="1374"/>
                </a:lnTo>
                <a:lnTo>
                  <a:pt x="439" y="1379"/>
                </a:lnTo>
                <a:lnTo>
                  <a:pt x="444" y="1388"/>
                </a:lnTo>
                <a:lnTo>
                  <a:pt x="444" y="1388"/>
                </a:lnTo>
                <a:lnTo>
                  <a:pt x="451" y="1406"/>
                </a:lnTo>
                <a:lnTo>
                  <a:pt x="453" y="1411"/>
                </a:lnTo>
                <a:lnTo>
                  <a:pt x="458" y="1417"/>
                </a:lnTo>
                <a:lnTo>
                  <a:pt x="458" y="1417"/>
                </a:lnTo>
                <a:lnTo>
                  <a:pt x="460" y="1418"/>
                </a:lnTo>
                <a:lnTo>
                  <a:pt x="463" y="1419"/>
                </a:lnTo>
                <a:lnTo>
                  <a:pt x="471" y="1421"/>
                </a:lnTo>
                <a:lnTo>
                  <a:pt x="480" y="1423"/>
                </a:lnTo>
                <a:lnTo>
                  <a:pt x="492" y="1423"/>
                </a:lnTo>
                <a:lnTo>
                  <a:pt x="504" y="1423"/>
                </a:lnTo>
                <a:lnTo>
                  <a:pt x="515" y="1421"/>
                </a:lnTo>
                <a:lnTo>
                  <a:pt x="523" y="1419"/>
                </a:lnTo>
                <a:lnTo>
                  <a:pt x="529" y="1417"/>
                </a:lnTo>
                <a:lnTo>
                  <a:pt x="529" y="1417"/>
                </a:lnTo>
                <a:lnTo>
                  <a:pt x="532" y="1413"/>
                </a:lnTo>
                <a:lnTo>
                  <a:pt x="536" y="1408"/>
                </a:lnTo>
                <a:lnTo>
                  <a:pt x="538" y="1404"/>
                </a:lnTo>
                <a:lnTo>
                  <a:pt x="541" y="1397"/>
                </a:lnTo>
                <a:lnTo>
                  <a:pt x="542" y="1391"/>
                </a:lnTo>
                <a:lnTo>
                  <a:pt x="541" y="1384"/>
                </a:lnTo>
                <a:lnTo>
                  <a:pt x="538" y="1377"/>
                </a:lnTo>
                <a:lnTo>
                  <a:pt x="533" y="1369"/>
                </a:lnTo>
                <a:lnTo>
                  <a:pt x="533" y="1369"/>
                </a:lnTo>
                <a:lnTo>
                  <a:pt x="512" y="1343"/>
                </a:lnTo>
                <a:lnTo>
                  <a:pt x="504" y="1333"/>
                </a:lnTo>
                <a:lnTo>
                  <a:pt x="500" y="1327"/>
                </a:lnTo>
                <a:lnTo>
                  <a:pt x="500" y="1327"/>
                </a:lnTo>
                <a:lnTo>
                  <a:pt x="496" y="1308"/>
                </a:lnTo>
                <a:lnTo>
                  <a:pt x="496" y="1308"/>
                </a:lnTo>
                <a:lnTo>
                  <a:pt x="506" y="1309"/>
                </a:lnTo>
                <a:lnTo>
                  <a:pt x="515" y="1309"/>
                </a:lnTo>
                <a:lnTo>
                  <a:pt x="518" y="1309"/>
                </a:lnTo>
                <a:lnTo>
                  <a:pt x="519" y="1308"/>
                </a:lnTo>
                <a:lnTo>
                  <a:pt x="519" y="1308"/>
                </a:lnTo>
                <a:lnTo>
                  <a:pt x="520" y="1297"/>
                </a:lnTo>
                <a:lnTo>
                  <a:pt x="523" y="1275"/>
                </a:lnTo>
                <a:lnTo>
                  <a:pt x="524" y="1233"/>
                </a:lnTo>
                <a:lnTo>
                  <a:pt x="524" y="1233"/>
                </a:lnTo>
                <a:lnTo>
                  <a:pt x="525" y="1218"/>
                </a:lnTo>
                <a:lnTo>
                  <a:pt x="528" y="1203"/>
                </a:lnTo>
                <a:lnTo>
                  <a:pt x="531" y="1185"/>
                </a:lnTo>
                <a:lnTo>
                  <a:pt x="533" y="1166"/>
                </a:lnTo>
                <a:lnTo>
                  <a:pt x="533" y="1166"/>
                </a:lnTo>
                <a:lnTo>
                  <a:pt x="546" y="1057"/>
                </a:lnTo>
                <a:lnTo>
                  <a:pt x="555" y="987"/>
                </a:lnTo>
                <a:lnTo>
                  <a:pt x="562" y="940"/>
                </a:lnTo>
                <a:lnTo>
                  <a:pt x="562" y="940"/>
                </a:lnTo>
                <a:lnTo>
                  <a:pt x="564" y="921"/>
                </a:lnTo>
                <a:lnTo>
                  <a:pt x="566" y="893"/>
                </a:lnTo>
                <a:lnTo>
                  <a:pt x="571" y="826"/>
                </a:lnTo>
                <a:lnTo>
                  <a:pt x="576" y="742"/>
                </a:lnTo>
                <a:lnTo>
                  <a:pt x="571" y="708"/>
                </a:lnTo>
                <a:lnTo>
                  <a:pt x="571" y="708"/>
                </a:lnTo>
                <a:lnTo>
                  <a:pt x="572" y="692"/>
                </a:lnTo>
                <a:lnTo>
                  <a:pt x="574" y="680"/>
                </a:lnTo>
                <a:lnTo>
                  <a:pt x="575" y="677"/>
                </a:lnTo>
                <a:lnTo>
                  <a:pt x="576" y="675"/>
                </a:lnTo>
                <a:lnTo>
                  <a:pt x="576" y="675"/>
                </a:lnTo>
                <a:lnTo>
                  <a:pt x="577" y="675"/>
                </a:lnTo>
                <a:lnTo>
                  <a:pt x="578" y="673"/>
                </a:lnTo>
                <a:lnTo>
                  <a:pt x="579" y="665"/>
                </a:lnTo>
                <a:lnTo>
                  <a:pt x="579" y="657"/>
                </a:lnTo>
                <a:lnTo>
                  <a:pt x="581" y="652"/>
                </a:lnTo>
                <a:lnTo>
                  <a:pt x="581" y="652"/>
                </a:lnTo>
                <a:lnTo>
                  <a:pt x="582" y="627"/>
                </a:lnTo>
                <a:lnTo>
                  <a:pt x="581" y="575"/>
                </a:lnTo>
                <a:lnTo>
                  <a:pt x="581" y="501"/>
                </a:lnTo>
                <a:lnTo>
                  <a:pt x="581" y="501"/>
                </a:lnTo>
                <a:lnTo>
                  <a:pt x="587" y="526"/>
                </a:lnTo>
                <a:lnTo>
                  <a:pt x="591" y="546"/>
                </a:lnTo>
                <a:lnTo>
                  <a:pt x="595" y="562"/>
                </a:lnTo>
                <a:lnTo>
                  <a:pt x="595" y="562"/>
                </a:lnTo>
                <a:lnTo>
                  <a:pt x="595" y="574"/>
                </a:lnTo>
                <a:lnTo>
                  <a:pt x="595" y="587"/>
                </a:lnTo>
                <a:lnTo>
                  <a:pt x="595" y="594"/>
                </a:lnTo>
                <a:lnTo>
                  <a:pt x="595" y="601"/>
                </a:lnTo>
                <a:lnTo>
                  <a:pt x="597" y="607"/>
                </a:lnTo>
                <a:lnTo>
                  <a:pt x="600" y="614"/>
                </a:lnTo>
                <a:lnTo>
                  <a:pt x="600" y="614"/>
                </a:lnTo>
                <a:lnTo>
                  <a:pt x="607" y="627"/>
                </a:lnTo>
                <a:lnTo>
                  <a:pt x="611" y="640"/>
                </a:lnTo>
                <a:lnTo>
                  <a:pt x="614" y="651"/>
                </a:lnTo>
                <a:lnTo>
                  <a:pt x="614" y="654"/>
                </a:lnTo>
                <a:lnTo>
                  <a:pt x="614" y="657"/>
                </a:lnTo>
                <a:lnTo>
                  <a:pt x="614" y="657"/>
                </a:lnTo>
                <a:lnTo>
                  <a:pt x="614" y="658"/>
                </a:lnTo>
                <a:lnTo>
                  <a:pt x="614" y="661"/>
                </a:lnTo>
                <a:lnTo>
                  <a:pt x="617" y="667"/>
                </a:lnTo>
                <a:lnTo>
                  <a:pt x="623" y="675"/>
                </a:lnTo>
                <a:lnTo>
                  <a:pt x="623" y="675"/>
                </a:lnTo>
                <a:lnTo>
                  <a:pt x="628" y="699"/>
                </a:lnTo>
                <a:lnTo>
                  <a:pt x="628" y="699"/>
                </a:lnTo>
                <a:lnTo>
                  <a:pt x="628" y="700"/>
                </a:lnTo>
                <a:lnTo>
                  <a:pt x="628" y="703"/>
                </a:lnTo>
                <a:lnTo>
                  <a:pt x="628" y="706"/>
                </a:lnTo>
                <a:lnTo>
                  <a:pt x="628" y="713"/>
                </a:lnTo>
                <a:lnTo>
                  <a:pt x="628" y="713"/>
                </a:lnTo>
                <a:lnTo>
                  <a:pt x="631" y="730"/>
                </a:lnTo>
                <a:lnTo>
                  <a:pt x="633" y="738"/>
                </a:lnTo>
                <a:lnTo>
                  <a:pt x="633" y="746"/>
                </a:lnTo>
                <a:lnTo>
                  <a:pt x="633" y="746"/>
                </a:lnTo>
                <a:lnTo>
                  <a:pt x="633" y="760"/>
                </a:lnTo>
                <a:lnTo>
                  <a:pt x="633" y="765"/>
                </a:lnTo>
                <a:lnTo>
                  <a:pt x="633" y="765"/>
                </a:lnTo>
                <a:lnTo>
                  <a:pt x="633" y="773"/>
                </a:lnTo>
                <a:lnTo>
                  <a:pt x="631" y="779"/>
                </a:lnTo>
                <a:lnTo>
                  <a:pt x="633" y="784"/>
                </a:lnTo>
                <a:lnTo>
                  <a:pt x="633" y="784"/>
                </a:lnTo>
                <a:lnTo>
                  <a:pt x="647" y="806"/>
                </a:lnTo>
                <a:lnTo>
                  <a:pt x="656" y="819"/>
                </a:lnTo>
                <a:lnTo>
                  <a:pt x="661" y="826"/>
                </a:lnTo>
                <a:lnTo>
                  <a:pt x="661" y="826"/>
                </a:lnTo>
                <a:lnTo>
                  <a:pt x="663" y="828"/>
                </a:lnTo>
                <a:lnTo>
                  <a:pt x="667" y="826"/>
                </a:lnTo>
                <a:lnTo>
                  <a:pt x="670" y="826"/>
                </a:lnTo>
                <a:lnTo>
                  <a:pt x="670" y="826"/>
                </a:lnTo>
                <a:lnTo>
                  <a:pt x="676" y="809"/>
                </a:lnTo>
                <a:lnTo>
                  <a:pt x="680" y="796"/>
                </a:lnTo>
                <a:lnTo>
                  <a:pt x="680" y="791"/>
                </a:lnTo>
                <a:lnTo>
                  <a:pt x="680" y="789"/>
                </a:lnTo>
                <a:lnTo>
                  <a:pt x="680" y="789"/>
                </a:lnTo>
                <a:lnTo>
                  <a:pt x="674" y="778"/>
                </a:lnTo>
                <a:lnTo>
                  <a:pt x="670" y="770"/>
                </a:lnTo>
                <a:lnTo>
                  <a:pt x="670" y="770"/>
                </a:lnTo>
                <a:lnTo>
                  <a:pt x="671" y="764"/>
                </a:lnTo>
                <a:lnTo>
                  <a:pt x="671" y="747"/>
                </a:lnTo>
                <a:lnTo>
                  <a:pt x="671" y="737"/>
                </a:lnTo>
                <a:lnTo>
                  <a:pt x="670" y="726"/>
                </a:lnTo>
                <a:lnTo>
                  <a:pt x="668" y="714"/>
                </a:lnTo>
                <a:lnTo>
                  <a:pt x="666" y="704"/>
                </a:lnTo>
                <a:lnTo>
                  <a:pt x="666" y="704"/>
                </a:lnTo>
                <a:lnTo>
                  <a:pt x="651" y="661"/>
                </a:lnTo>
                <a:lnTo>
                  <a:pt x="651" y="661"/>
                </a:lnTo>
                <a:lnTo>
                  <a:pt x="655" y="654"/>
                </a:lnTo>
                <a:lnTo>
                  <a:pt x="661" y="636"/>
                </a:lnTo>
                <a:lnTo>
                  <a:pt x="664" y="627"/>
                </a:lnTo>
                <a:lnTo>
                  <a:pt x="666" y="618"/>
                </a:lnTo>
                <a:lnTo>
                  <a:pt x="667" y="609"/>
                </a:lnTo>
                <a:lnTo>
                  <a:pt x="667" y="607"/>
                </a:lnTo>
                <a:lnTo>
                  <a:pt x="666" y="605"/>
                </a:lnTo>
                <a:lnTo>
                  <a:pt x="666" y="605"/>
                </a:lnTo>
                <a:lnTo>
                  <a:pt x="663" y="595"/>
                </a:lnTo>
                <a:lnTo>
                  <a:pt x="661" y="576"/>
                </a:lnTo>
                <a:lnTo>
                  <a:pt x="655" y="521"/>
                </a:lnTo>
                <a:lnTo>
                  <a:pt x="650" y="465"/>
                </a:lnTo>
                <a:lnTo>
                  <a:pt x="647" y="435"/>
                </a:lnTo>
                <a:lnTo>
                  <a:pt x="647" y="435"/>
                </a:lnTo>
                <a:lnTo>
                  <a:pt x="628" y="348"/>
                </a:lnTo>
                <a:lnTo>
                  <a:pt x="614" y="293"/>
                </a:lnTo>
                <a:lnTo>
                  <a:pt x="609" y="272"/>
                </a:lnTo>
                <a:lnTo>
                  <a:pt x="604" y="260"/>
                </a:lnTo>
                <a:lnTo>
                  <a:pt x="604" y="260"/>
                </a:lnTo>
                <a:lnTo>
                  <a:pt x="598" y="248"/>
                </a:lnTo>
                <a:lnTo>
                  <a:pt x="592" y="240"/>
                </a:lnTo>
                <a:lnTo>
                  <a:pt x="589" y="234"/>
                </a:lnTo>
                <a:lnTo>
                  <a:pt x="585" y="232"/>
                </a:lnTo>
                <a:lnTo>
                  <a:pt x="585" y="232"/>
                </a:lnTo>
                <a:lnTo>
                  <a:pt x="583" y="230"/>
                </a:lnTo>
                <a:lnTo>
                  <a:pt x="582" y="228"/>
                </a:lnTo>
                <a:lnTo>
                  <a:pt x="578" y="225"/>
                </a:lnTo>
                <a:lnTo>
                  <a:pt x="571" y="222"/>
                </a:lnTo>
                <a:lnTo>
                  <a:pt x="571" y="222"/>
                </a:lnTo>
                <a:lnTo>
                  <a:pt x="548" y="216"/>
                </a:lnTo>
                <a:lnTo>
                  <a:pt x="533" y="213"/>
                </a:lnTo>
                <a:lnTo>
                  <a:pt x="515" y="199"/>
                </a:lnTo>
                <a:lnTo>
                  <a:pt x="505" y="194"/>
                </a:lnTo>
                <a:lnTo>
                  <a:pt x="505" y="194"/>
                </a:lnTo>
                <a:lnTo>
                  <a:pt x="497" y="191"/>
                </a:lnTo>
                <a:lnTo>
                  <a:pt x="490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502" y="170"/>
                </a:lnTo>
                <a:lnTo>
                  <a:pt x="510" y="156"/>
                </a:lnTo>
                <a:lnTo>
                  <a:pt x="513" y="150"/>
                </a:lnTo>
                <a:lnTo>
                  <a:pt x="515" y="147"/>
                </a:lnTo>
                <a:lnTo>
                  <a:pt x="515" y="147"/>
                </a:lnTo>
                <a:lnTo>
                  <a:pt x="517" y="136"/>
                </a:lnTo>
                <a:lnTo>
                  <a:pt x="520" y="119"/>
                </a:lnTo>
                <a:lnTo>
                  <a:pt x="524" y="104"/>
                </a:lnTo>
                <a:lnTo>
                  <a:pt x="524" y="98"/>
                </a:lnTo>
                <a:lnTo>
                  <a:pt x="524" y="95"/>
                </a:lnTo>
                <a:lnTo>
                  <a:pt x="524" y="95"/>
                </a:lnTo>
                <a:lnTo>
                  <a:pt x="523" y="86"/>
                </a:lnTo>
                <a:lnTo>
                  <a:pt x="523" y="73"/>
                </a:lnTo>
                <a:lnTo>
                  <a:pt x="522" y="59"/>
                </a:lnTo>
                <a:lnTo>
                  <a:pt x="520" y="53"/>
                </a:lnTo>
                <a:lnTo>
                  <a:pt x="519" y="47"/>
                </a:lnTo>
                <a:lnTo>
                  <a:pt x="519" y="47"/>
                </a:lnTo>
                <a:lnTo>
                  <a:pt x="515" y="39"/>
                </a:lnTo>
                <a:lnTo>
                  <a:pt x="507" y="31"/>
                </a:lnTo>
                <a:lnTo>
                  <a:pt x="499" y="24"/>
                </a:lnTo>
                <a:lnTo>
                  <a:pt x="491" y="14"/>
                </a:lnTo>
                <a:lnTo>
                  <a:pt x="491" y="14"/>
                </a:lnTo>
                <a:lnTo>
                  <a:pt x="486" y="10"/>
                </a:lnTo>
                <a:lnTo>
                  <a:pt x="481" y="6"/>
                </a:lnTo>
                <a:lnTo>
                  <a:pt x="476" y="4"/>
                </a:lnTo>
                <a:lnTo>
                  <a:pt x="470" y="3"/>
                </a:lnTo>
                <a:lnTo>
                  <a:pt x="460" y="0"/>
                </a:lnTo>
                <a:lnTo>
                  <a:pt x="453" y="0"/>
                </a:lnTo>
                <a:lnTo>
                  <a:pt x="430" y="0"/>
                </a:lnTo>
                <a:lnTo>
                  <a:pt x="430" y="0"/>
                </a:lnTo>
                <a:lnTo>
                  <a:pt x="424" y="0"/>
                </a:lnTo>
                <a:lnTo>
                  <a:pt x="418" y="3"/>
                </a:lnTo>
                <a:lnTo>
                  <a:pt x="406" y="5"/>
                </a:lnTo>
                <a:lnTo>
                  <a:pt x="406" y="5"/>
                </a:lnTo>
                <a:lnTo>
                  <a:pt x="401" y="7"/>
                </a:lnTo>
                <a:lnTo>
                  <a:pt x="398" y="11"/>
                </a:lnTo>
                <a:lnTo>
                  <a:pt x="394" y="13"/>
                </a:lnTo>
                <a:lnTo>
                  <a:pt x="393" y="14"/>
                </a:lnTo>
                <a:lnTo>
                  <a:pt x="392" y="14"/>
                </a:lnTo>
                <a:lnTo>
                  <a:pt x="392" y="14"/>
                </a:lnTo>
                <a:lnTo>
                  <a:pt x="391" y="14"/>
                </a:lnTo>
                <a:lnTo>
                  <a:pt x="389" y="16"/>
                </a:lnTo>
                <a:lnTo>
                  <a:pt x="387" y="19"/>
                </a:lnTo>
                <a:lnTo>
                  <a:pt x="382" y="29"/>
                </a:lnTo>
                <a:lnTo>
                  <a:pt x="382" y="29"/>
                </a:lnTo>
                <a:lnTo>
                  <a:pt x="373" y="43"/>
                </a:lnTo>
                <a:lnTo>
                  <a:pt x="373" y="43"/>
                </a:lnTo>
                <a:lnTo>
                  <a:pt x="369" y="49"/>
                </a:lnTo>
                <a:lnTo>
                  <a:pt x="365" y="57"/>
                </a:lnTo>
                <a:lnTo>
                  <a:pt x="361" y="68"/>
                </a:lnTo>
                <a:lnTo>
                  <a:pt x="359" y="81"/>
                </a:lnTo>
                <a:lnTo>
                  <a:pt x="359" y="81"/>
                </a:lnTo>
                <a:lnTo>
                  <a:pt x="356" y="94"/>
                </a:lnTo>
                <a:lnTo>
                  <a:pt x="355" y="103"/>
                </a:lnTo>
                <a:lnTo>
                  <a:pt x="355" y="106"/>
                </a:lnTo>
                <a:lnTo>
                  <a:pt x="355" y="110"/>
                </a:lnTo>
                <a:lnTo>
                  <a:pt x="356" y="115"/>
                </a:lnTo>
                <a:lnTo>
                  <a:pt x="359" y="118"/>
                </a:lnTo>
                <a:lnTo>
                  <a:pt x="359" y="118"/>
                </a:lnTo>
                <a:lnTo>
                  <a:pt x="368" y="132"/>
                </a:lnTo>
                <a:lnTo>
                  <a:pt x="373" y="142"/>
                </a:lnTo>
                <a:lnTo>
                  <a:pt x="373" y="142"/>
                </a:lnTo>
                <a:lnTo>
                  <a:pt x="373" y="144"/>
                </a:lnTo>
                <a:lnTo>
                  <a:pt x="373" y="148"/>
                </a:lnTo>
                <a:lnTo>
                  <a:pt x="373" y="150"/>
                </a:lnTo>
                <a:lnTo>
                  <a:pt x="373" y="151"/>
                </a:lnTo>
                <a:lnTo>
                  <a:pt x="373" y="151"/>
                </a:lnTo>
                <a:lnTo>
                  <a:pt x="375" y="158"/>
                </a:lnTo>
                <a:lnTo>
                  <a:pt x="378" y="166"/>
                </a:lnTo>
                <a:lnTo>
                  <a:pt x="378" y="166"/>
                </a:lnTo>
                <a:lnTo>
                  <a:pt x="362" y="180"/>
                </a:lnTo>
                <a:lnTo>
                  <a:pt x="350" y="190"/>
                </a:lnTo>
                <a:lnTo>
                  <a:pt x="347" y="193"/>
                </a:lnTo>
                <a:lnTo>
                  <a:pt x="345" y="194"/>
                </a:lnTo>
                <a:lnTo>
                  <a:pt x="345" y="194"/>
                </a:lnTo>
                <a:lnTo>
                  <a:pt x="341" y="194"/>
                </a:lnTo>
                <a:lnTo>
                  <a:pt x="336" y="195"/>
                </a:lnTo>
                <a:lnTo>
                  <a:pt x="321" y="199"/>
                </a:lnTo>
                <a:lnTo>
                  <a:pt x="321" y="199"/>
                </a:lnTo>
                <a:lnTo>
                  <a:pt x="314" y="201"/>
                </a:lnTo>
                <a:lnTo>
                  <a:pt x="309" y="204"/>
                </a:lnTo>
                <a:lnTo>
                  <a:pt x="306" y="207"/>
                </a:lnTo>
                <a:lnTo>
                  <a:pt x="302" y="208"/>
                </a:lnTo>
                <a:lnTo>
                  <a:pt x="302" y="208"/>
                </a:lnTo>
                <a:lnTo>
                  <a:pt x="300" y="209"/>
                </a:lnTo>
                <a:lnTo>
                  <a:pt x="297" y="210"/>
                </a:lnTo>
                <a:lnTo>
                  <a:pt x="293" y="213"/>
                </a:lnTo>
                <a:lnTo>
                  <a:pt x="293" y="213"/>
                </a:lnTo>
                <a:lnTo>
                  <a:pt x="271" y="219"/>
                </a:lnTo>
                <a:lnTo>
                  <a:pt x="256" y="225"/>
                </a:lnTo>
                <a:lnTo>
                  <a:pt x="250" y="228"/>
                </a:lnTo>
                <a:lnTo>
                  <a:pt x="245" y="232"/>
                </a:lnTo>
                <a:lnTo>
                  <a:pt x="245" y="232"/>
                </a:lnTo>
                <a:lnTo>
                  <a:pt x="242" y="239"/>
                </a:lnTo>
                <a:lnTo>
                  <a:pt x="240" y="249"/>
                </a:lnTo>
                <a:lnTo>
                  <a:pt x="234" y="280"/>
                </a:lnTo>
                <a:lnTo>
                  <a:pt x="228" y="310"/>
                </a:lnTo>
                <a:lnTo>
                  <a:pt x="224" y="320"/>
                </a:lnTo>
                <a:lnTo>
                  <a:pt x="222" y="326"/>
                </a:lnTo>
                <a:lnTo>
                  <a:pt x="222" y="326"/>
                </a:lnTo>
                <a:lnTo>
                  <a:pt x="215" y="335"/>
                </a:lnTo>
                <a:lnTo>
                  <a:pt x="205" y="351"/>
                </a:lnTo>
                <a:lnTo>
                  <a:pt x="196" y="366"/>
                </a:lnTo>
                <a:lnTo>
                  <a:pt x="189" y="378"/>
                </a:lnTo>
                <a:lnTo>
                  <a:pt x="189" y="378"/>
                </a:lnTo>
                <a:lnTo>
                  <a:pt x="184" y="386"/>
                </a:lnTo>
                <a:lnTo>
                  <a:pt x="182" y="392"/>
                </a:lnTo>
                <a:lnTo>
                  <a:pt x="179" y="402"/>
                </a:lnTo>
                <a:lnTo>
                  <a:pt x="179" y="402"/>
                </a:lnTo>
                <a:lnTo>
                  <a:pt x="178" y="407"/>
                </a:lnTo>
                <a:lnTo>
                  <a:pt x="175" y="420"/>
                </a:lnTo>
                <a:lnTo>
                  <a:pt x="175" y="420"/>
                </a:lnTo>
                <a:close/>
                <a:moveTo>
                  <a:pt x="269" y="402"/>
                </a:moveTo>
                <a:lnTo>
                  <a:pt x="269" y="402"/>
                </a:lnTo>
                <a:lnTo>
                  <a:pt x="274" y="429"/>
                </a:lnTo>
                <a:lnTo>
                  <a:pt x="279" y="454"/>
                </a:lnTo>
                <a:lnTo>
                  <a:pt x="279" y="454"/>
                </a:lnTo>
                <a:lnTo>
                  <a:pt x="277" y="455"/>
                </a:lnTo>
                <a:lnTo>
                  <a:pt x="275" y="456"/>
                </a:lnTo>
                <a:lnTo>
                  <a:pt x="270" y="461"/>
                </a:lnTo>
                <a:lnTo>
                  <a:pt x="264" y="472"/>
                </a:lnTo>
                <a:lnTo>
                  <a:pt x="264" y="472"/>
                </a:lnTo>
                <a:lnTo>
                  <a:pt x="258" y="489"/>
                </a:lnTo>
                <a:lnTo>
                  <a:pt x="254" y="505"/>
                </a:lnTo>
                <a:lnTo>
                  <a:pt x="250" y="522"/>
                </a:lnTo>
                <a:lnTo>
                  <a:pt x="250" y="534"/>
                </a:lnTo>
                <a:lnTo>
                  <a:pt x="250" y="534"/>
                </a:lnTo>
                <a:lnTo>
                  <a:pt x="251" y="561"/>
                </a:lnTo>
                <a:lnTo>
                  <a:pt x="251" y="574"/>
                </a:lnTo>
                <a:lnTo>
                  <a:pt x="250" y="581"/>
                </a:lnTo>
                <a:lnTo>
                  <a:pt x="250" y="581"/>
                </a:lnTo>
                <a:lnTo>
                  <a:pt x="248" y="589"/>
                </a:lnTo>
                <a:lnTo>
                  <a:pt x="245" y="605"/>
                </a:lnTo>
                <a:lnTo>
                  <a:pt x="243" y="620"/>
                </a:lnTo>
                <a:lnTo>
                  <a:pt x="242" y="625"/>
                </a:lnTo>
                <a:lnTo>
                  <a:pt x="241" y="628"/>
                </a:lnTo>
                <a:lnTo>
                  <a:pt x="241" y="628"/>
                </a:lnTo>
                <a:lnTo>
                  <a:pt x="237" y="633"/>
                </a:lnTo>
                <a:lnTo>
                  <a:pt x="235" y="639"/>
                </a:lnTo>
                <a:lnTo>
                  <a:pt x="231" y="647"/>
                </a:lnTo>
                <a:lnTo>
                  <a:pt x="227" y="699"/>
                </a:lnTo>
                <a:lnTo>
                  <a:pt x="227" y="746"/>
                </a:lnTo>
                <a:lnTo>
                  <a:pt x="217" y="746"/>
                </a:lnTo>
                <a:lnTo>
                  <a:pt x="217" y="557"/>
                </a:lnTo>
                <a:lnTo>
                  <a:pt x="217" y="557"/>
                </a:lnTo>
                <a:lnTo>
                  <a:pt x="221" y="554"/>
                </a:lnTo>
                <a:lnTo>
                  <a:pt x="227" y="548"/>
                </a:lnTo>
                <a:lnTo>
                  <a:pt x="227" y="548"/>
                </a:lnTo>
                <a:lnTo>
                  <a:pt x="230" y="543"/>
                </a:lnTo>
                <a:lnTo>
                  <a:pt x="231" y="540"/>
                </a:lnTo>
                <a:lnTo>
                  <a:pt x="231" y="534"/>
                </a:lnTo>
                <a:lnTo>
                  <a:pt x="231" y="534"/>
                </a:lnTo>
                <a:lnTo>
                  <a:pt x="230" y="515"/>
                </a:lnTo>
                <a:lnTo>
                  <a:pt x="229" y="507"/>
                </a:lnTo>
                <a:lnTo>
                  <a:pt x="228" y="503"/>
                </a:lnTo>
                <a:lnTo>
                  <a:pt x="227" y="501"/>
                </a:lnTo>
                <a:lnTo>
                  <a:pt x="227" y="501"/>
                </a:lnTo>
                <a:lnTo>
                  <a:pt x="225" y="498"/>
                </a:lnTo>
                <a:lnTo>
                  <a:pt x="223" y="494"/>
                </a:lnTo>
                <a:lnTo>
                  <a:pt x="221" y="483"/>
                </a:lnTo>
                <a:lnTo>
                  <a:pt x="217" y="468"/>
                </a:lnTo>
                <a:lnTo>
                  <a:pt x="217" y="468"/>
                </a:lnTo>
                <a:lnTo>
                  <a:pt x="228" y="450"/>
                </a:lnTo>
                <a:lnTo>
                  <a:pt x="236" y="436"/>
                </a:lnTo>
                <a:lnTo>
                  <a:pt x="241" y="425"/>
                </a:lnTo>
                <a:lnTo>
                  <a:pt x="241" y="425"/>
                </a:lnTo>
                <a:lnTo>
                  <a:pt x="243" y="419"/>
                </a:lnTo>
                <a:lnTo>
                  <a:pt x="247" y="416"/>
                </a:lnTo>
                <a:lnTo>
                  <a:pt x="249" y="413"/>
                </a:lnTo>
                <a:lnTo>
                  <a:pt x="250" y="411"/>
                </a:lnTo>
                <a:lnTo>
                  <a:pt x="250" y="411"/>
                </a:lnTo>
                <a:lnTo>
                  <a:pt x="251" y="410"/>
                </a:lnTo>
                <a:lnTo>
                  <a:pt x="254" y="409"/>
                </a:lnTo>
                <a:lnTo>
                  <a:pt x="260" y="406"/>
                </a:lnTo>
                <a:lnTo>
                  <a:pt x="266" y="404"/>
                </a:lnTo>
                <a:lnTo>
                  <a:pt x="269" y="402"/>
                </a:lnTo>
                <a:lnTo>
                  <a:pt x="269" y="40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4" name="Freeform 15">
            <a:extLst>
              <a:ext uri="{FF2B5EF4-FFF2-40B4-BE49-F238E27FC236}">
                <a16:creationId xmlns:a16="http://schemas.microsoft.com/office/drawing/2014/main" id="{73931AAF-E39D-4C4E-999A-866FF23D820B}"/>
              </a:ext>
            </a:extLst>
          </p:cNvPr>
          <p:cNvSpPr>
            <a:spLocks noEditPoints="1"/>
          </p:cNvSpPr>
          <p:nvPr/>
        </p:nvSpPr>
        <p:spPr bwMode="auto">
          <a:xfrm>
            <a:off x="4389125" y="2727815"/>
            <a:ext cx="801261" cy="1670465"/>
          </a:xfrm>
          <a:custGeom>
            <a:avLst/>
            <a:gdLst>
              <a:gd name="T0" fmla="*/ 69 w 684"/>
              <a:gd name="T1" fmla="*/ 1036 h 1426"/>
              <a:gd name="T2" fmla="*/ 25 w 684"/>
              <a:gd name="T3" fmla="*/ 1106 h 1426"/>
              <a:gd name="T4" fmla="*/ 4 w 684"/>
              <a:gd name="T5" fmla="*/ 1196 h 1426"/>
              <a:gd name="T6" fmla="*/ 13 w 684"/>
              <a:gd name="T7" fmla="*/ 1212 h 1426"/>
              <a:gd name="T8" fmla="*/ 10 w 684"/>
              <a:gd name="T9" fmla="*/ 1280 h 1426"/>
              <a:gd name="T10" fmla="*/ 30 w 684"/>
              <a:gd name="T11" fmla="*/ 1338 h 1426"/>
              <a:gd name="T12" fmla="*/ 54 w 684"/>
              <a:gd name="T13" fmla="*/ 1362 h 1426"/>
              <a:gd name="T14" fmla="*/ 218 w 684"/>
              <a:gd name="T15" fmla="*/ 1350 h 1426"/>
              <a:gd name="T16" fmla="*/ 256 w 684"/>
              <a:gd name="T17" fmla="*/ 1343 h 1426"/>
              <a:gd name="T18" fmla="*/ 283 w 684"/>
              <a:gd name="T19" fmla="*/ 1237 h 1426"/>
              <a:gd name="T20" fmla="*/ 315 w 684"/>
              <a:gd name="T21" fmla="*/ 1365 h 1426"/>
              <a:gd name="T22" fmla="*/ 342 w 684"/>
              <a:gd name="T23" fmla="*/ 1418 h 1426"/>
              <a:gd name="T24" fmla="*/ 418 w 684"/>
              <a:gd name="T25" fmla="*/ 1415 h 1426"/>
              <a:gd name="T26" fmla="*/ 449 w 684"/>
              <a:gd name="T27" fmla="*/ 1387 h 1426"/>
              <a:gd name="T28" fmla="*/ 506 w 684"/>
              <a:gd name="T29" fmla="*/ 1378 h 1426"/>
              <a:gd name="T30" fmla="*/ 472 w 684"/>
              <a:gd name="T31" fmla="*/ 1310 h 1426"/>
              <a:gd name="T32" fmla="*/ 497 w 684"/>
              <a:gd name="T33" fmla="*/ 1216 h 1426"/>
              <a:gd name="T34" fmla="*/ 524 w 684"/>
              <a:gd name="T35" fmla="*/ 1055 h 1426"/>
              <a:gd name="T36" fmla="*/ 600 w 684"/>
              <a:gd name="T37" fmla="*/ 1096 h 1426"/>
              <a:gd name="T38" fmla="*/ 649 w 684"/>
              <a:gd name="T39" fmla="*/ 1061 h 1426"/>
              <a:gd name="T40" fmla="*/ 655 w 684"/>
              <a:gd name="T41" fmla="*/ 997 h 1426"/>
              <a:gd name="T42" fmla="*/ 678 w 684"/>
              <a:gd name="T43" fmla="*/ 930 h 1426"/>
              <a:gd name="T44" fmla="*/ 609 w 684"/>
              <a:gd name="T45" fmla="*/ 773 h 1426"/>
              <a:gd name="T46" fmla="*/ 580 w 684"/>
              <a:gd name="T47" fmla="*/ 560 h 1426"/>
              <a:gd name="T48" fmla="*/ 575 w 684"/>
              <a:gd name="T49" fmla="*/ 356 h 1426"/>
              <a:gd name="T50" fmla="*/ 563 w 684"/>
              <a:gd name="T51" fmla="*/ 256 h 1426"/>
              <a:gd name="T52" fmla="*/ 565 w 684"/>
              <a:gd name="T53" fmla="*/ 221 h 1426"/>
              <a:gd name="T54" fmla="*/ 597 w 684"/>
              <a:gd name="T55" fmla="*/ 174 h 1426"/>
              <a:gd name="T56" fmla="*/ 596 w 684"/>
              <a:gd name="T57" fmla="*/ 117 h 1426"/>
              <a:gd name="T58" fmla="*/ 610 w 684"/>
              <a:gd name="T59" fmla="*/ 64 h 1426"/>
              <a:gd name="T60" fmla="*/ 580 w 684"/>
              <a:gd name="T61" fmla="*/ 6 h 1426"/>
              <a:gd name="T62" fmla="*/ 502 w 684"/>
              <a:gd name="T63" fmla="*/ 5 h 1426"/>
              <a:gd name="T64" fmla="*/ 455 w 684"/>
              <a:gd name="T65" fmla="*/ 70 h 1426"/>
              <a:gd name="T66" fmla="*/ 455 w 684"/>
              <a:gd name="T67" fmla="*/ 145 h 1426"/>
              <a:gd name="T68" fmla="*/ 455 w 684"/>
              <a:gd name="T69" fmla="*/ 168 h 1426"/>
              <a:gd name="T70" fmla="*/ 420 w 684"/>
              <a:gd name="T71" fmla="*/ 206 h 1426"/>
              <a:gd name="T72" fmla="*/ 302 w 684"/>
              <a:gd name="T73" fmla="*/ 276 h 1426"/>
              <a:gd name="T74" fmla="*/ 242 w 684"/>
              <a:gd name="T75" fmla="*/ 465 h 1426"/>
              <a:gd name="T76" fmla="*/ 221 w 684"/>
              <a:gd name="T77" fmla="*/ 504 h 1426"/>
              <a:gd name="T78" fmla="*/ 226 w 684"/>
              <a:gd name="T79" fmla="*/ 535 h 1426"/>
              <a:gd name="T80" fmla="*/ 211 w 684"/>
              <a:gd name="T81" fmla="*/ 717 h 1426"/>
              <a:gd name="T82" fmla="*/ 195 w 684"/>
              <a:gd name="T83" fmla="*/ 764 h 1426"/>
              <a:gd name="T84" fmla="*/ 171 w 684"/>
              <a:gd name="T85" fmla="*/ 796 h 1426"/>
              <a:gd name="T86" fmla="*/ 114 w 684"/>
              <a:gd name="T87" fmla="*/ 824 h 1426"/>
              <a:gd name="T88" fmla="*/ 91 w 684"/>
              <a:gd name="T89" fmla="*/ 897 h 1426"/>
              <a:gd name="T90" fmla="*/ 82 w 684"/>
              <a:gd name="T91" fmla="*/ 961 h 1426"/>
              <a:gd name="T92" fmla="*/ 87 w 684"/>
              <a:gd name="T93" fmla="*/ 984 h 1426"/>
              <a:gd name="T94" fmla="*/ 305 w 684"/>
              <a:gd name="T95" fmla="*/ 496 h 1426"/>
              <a:gd name="T96" fmla="*/ 301 w 684"/>
              <a:gd name="T97" fmla="*/ 588 h 1426"/>
              <a:gd name="T98" fmla="*/ 297 w 684"/>
              <a:gd name="T99" fmla="*/ 618 h 1426"/>
              <a:gd name="T100" fmla="*/ 270 w 684"/>
              <a:gd name="T101" fmla="*/ 718 h 1426"/>
              <a:gd name="T102" fmla="*/ 277 w 684"/>
              <a:gd name="T103" fmla="*/ 588 h 1426"/>
              <a:gd name="T104" fmla="*/ 291 w 684"/>
              <a:gd name="T105" fmla="*/ 533 h 1426"/>
              <a:gd name="T106" fmla="*/ 300 w 684"/>
              <a:gd name="T107" fmla="*/ 500 h 1426"/>
              <a:gd name="T108" fmla="*/ 260 w 684"/>
              <a:gd name="T109" fmla="*/ 773 h 1426"/>
              <a:gd name="T110" fmla="*/ 217 w 684"/>
              <a:gd name="T111" fmla="*/ 770 h 1426"/>
              <a:gd name="T112" fmla="*/ 314 w 684"/>
              <a:gd name="T113" fmla="*/ 946 h 1426"/>
              <a:gd name="T114" fmla="*/ 301 w 684"/>
              <a:gd name="T115" fmla="*/ 1056 h 1426"/>
              <a:gd name="T116" fmla="*/ 290 w 684"/>
              <a:gd name="T117" fmla="*/ 964 h 1426"/>
              <a:gd name="T118" fmla="*/ 289 w 684"/>
              <a:gd name="T119" fmla="*/ 899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4" h="1426">
                <a:moveTo>
                  <a:pt x="70" y="1008"/>
                </a:moveTo>
                <a:lnTo>
                  <a:pt x="70" y="1008"/>
                </a:lnTo>
                <a:lnTo>
                  <a:pt x="69" y="1013"/>
                </a:lnTo>
                <a:lnTo>
                  <a:pt x="69" y="1021"/>
                </a:lnTo>
                <a:lnTo>
                  <a:pt x="69" y="1031"/>
                </a:lnTo>
                <a:lnTo>
                  <a:pt x="69" y="1036"/>
                </a:lnTo>
                <a:lnTo>
                  <a:pt x="69" y="1036"/>
                </a:lnTo>
                <a:lnTo>
                  <a:pt x="70" y="1036"/>
                </a:lnTo>
                <a:lnTo>
                  <a:pt x="70" y="1036"/>
                </a:lnTo>
                <a:lnTo>
                  <a:pt x="69" y="1036"/>
                </a:lnTo>
                <a:lnTo>
                  <a:pt x="69" y="1036"/>
                </a:lnTo>
                <a:lnTo>
                  <a:pt x="60" y="1035"/>
                </a:lnTo>
                <a:lnTo>
                  <a:pt x="54" y="1036"/>
                </a:lnTo>
                <a:lnTo>
                  <a:pt x="51" y="1036"/>
                </a:lnTo>
                <a:lnTo>
                  <a:pt x="51" y="1036"/>
                </a:lnTo>
                <a:lnTo>
                  <a:pt x="46" y="1045"/>
                </a:lnTo>
                <a:lnTo>
                  <a:pt x="37" y="1066"/>
                </a:lnTo>
                <a:lnTo>
                  <a:pt x="30" y="1089"/>
                </a:lnTo>
                <a:lnTo>
                  <a:pt x="26" y="1098"/>
                </a:lnTo>
                <a:lnTo>
                  <a:pt x="25" y="1106"/>
                </a:lnTo>
                <a:lnTo>
                  <a:pt x="25" y="1106"/>
                </a:lnTo>
                <a:lnTo>
                  <a:pt x="16" y="1174"/>
                </a:lnTo>
                <a:lnTo>
                  <a:pt x="16" y="1174"/>
                </a:lnTo>
                <a:lnTo>
                  <a:pt x="13" y="1174"/>
                </a:lnTo>
                <a:lnTo>
                  <a:pt x="12" y="1177"/>
                </a:lnTo>
                <a:lnTo>
                  <a:pt x="10" y="1180"/>
                </a:lnTo>
                <a:lnTo>
                  <a:pt x="10" y="1180"/>
                </a:lnTo>
                <a:lnTo>
                  <a:pt x="6" y="1190"/>
                </a:lnTo>
                <a:lnTo>
                  <a:pt x="6" y="1190"/>
                </a:lnTo>
                <a:lnTo>
                  <a:pt x="4" y="1196"/>
                </a:lnTo>
                <a:lnTo>
                  <a:pt x="2" y="1202"/>
                </a:lnTo>
                <a:lnTo>
                  <a:pt x="4" y="1206"/>
                </a:lnTo>
                <a:lnTo>
                  <a:pt x="4" y="1206"/>
                </a:lnTo>
                <a:lnTo>
                  <a:pt x="6" y="1208"/>
                </a:lnTo>
                <a:lnTo>
                  <a:pt x="8" y="1209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0" y="1221"/>
                </a:lnTo>
                <a:lnTo>
                  <a:pt x="5" y="1242"/>
                </a:lnTo>
                <a:lnTo>
                  <a:pt x="1" y="1261"/>
                </a:lnTo>
                <a:lnTo>
                  <a:pt x="0" y="1268"/>
                </a:lnTo>
                <a:lnTo>
                  <a:pt x="0" y="1272"/>
                </a:lnTo>
                <a:lnTo>
                  <a:pt x="0" y="1272"/>
                </a:lnTo>
                <a:lnTo>
                  <a:pt x="6" y="1275"/>
                </a:lnTo>
                <a:lnTo>
                  <a:pt x="8" y="1278"/>
                </a:lnTo>
                <a:lnTo>
                  <a:pt x="10" y="1280"/>
                </a:lnTo>
                <a:lnTo>
                  <a:pt x="10" y="1280"/>
                </a:lnTo>
                <a:lnTo>
                  <a:pt x="8" y="1302"/>
                </a:lnTo>
                <a:lnTo>
                  <a:pt x="8" y="1309"/>
                </a:lnTo>
                <a:lnTo>
                  <a:pt x="8" y="1316"/>
                </a:lnTo>
                <a:lnTo>
                  <a:pt x="10" y="1322"/>
                </a:lnTo>
                <a:lnTo>
                  <a:pt x="13" y="1328"/>
                </a:lnTo>
                <a:lnTo>
                  <a:pt x="13" y="1328"/>
                </a:lnTo>
                <a:lnTo>
                  <a:pt x="17" y="1332"/>
                </a:lnTo>
                <a:lnTo>
                  <a:pt x="20" y="1334"/>
                </a:lnTo>
                <a:lnTo>
                  <a:pt x="30" y="1338"/>
                </a:lnTo>
                <a:lnTo>
                  <a:pt x="38" y="1340"/>
                </a:lnTo>
                <a:lnTo>
                  <a:pt x="41" y="1342"/>
                </a:lnTo>
                <a:lnTo>
                  <a:pt x="41" y="1344"/>
                </a:lnTo>
                <a:lnTo>
                  <a:pt x="41" y="1344"/>
                </a:lnTo>
                <a:lnTo>
                  <a:pt x="41" y="1349"/>
                </a:lnTo>
                <a:lnTo>
                  <a:pt x="42" y="1355"/>
                </a:lnTo>
                <a:lnTo>
                  <a:pt x="43" y="1357"/>
                </a:lnTo>
                <a:lnTo>
                  <a:pt x="46" y="1360"/>
                </a:lnTo>
                <a:lnTo>
                  <a:pt x="49" y="1361"/>
                </a:lnTo>
                <a:lnTo>
                  <a:pt x="54" y="1362"/>
                </a:lnTo>
                <a:lnTo>
                  <a:pt x="54" y="1362"/>
                </a:lnTo>
                <a:lnTo>
                  <a:pt x="58" y="1362"/>
                </a:lnTo>
                <a:lnTo>
                  <a:pt x="63" y="1361"/>
                </a:lnTo>
                <a:lnTo>
                  <a:pt x="70" y="1359"/>
                </a:lnTo>
                <a:lnTo>
                  <a:pt x="73" y="1355"/>
                </a:lnTo>
                <a:lnTo>
                  <a:pt x="76" y="1353"/>
                </a:lnTo>
                <a:lnTo>
                  <a:pt x="185" y="1353"/>
                </a:lnTo>
                <a:lnTo>
                  <a:pt x="185" y="1353"/>
                </a:lnTo>
                <a:lnTo>
                  <a:pt x="201" y="1353"/>
                </a:lnTo>
                <a:lnTo>
                  <a:pt x="218" y="1350"/>
                </a:lnTo>
                <a:lnTo>
                  <a:pt x="236" y="1346"/>
                </a:lnTo>
                <a:lnTo>
                  <a:pt x="236" y="1346"/>
                </a:lnTo>
                <a:lnTo>
                  <a:pt x="236" y="1348"/>
                </a:lnTo>
                <a:lnTo>
                  <a:pt x="238" y="1350"/>
                </a:lnTo>
                <a:lnTo>
                  <a:pt x="242" y="1351"/>
                </a:lnTo>
                <a:lnTo>
                  <a:pt x="244" y="1351"/>
                </a:lnTo>
                <a:lnTo>
                  <a:pt x="248" y="1350"/>
                </a:lnTo>
                <a:lnTo>
                  <a:pt x="248" y="1350"/>
                </a:lnTo>
                <a:lnTo>
                  <a:pt x="254" y="1346"/>
                </a:lnTo>
                <a:lnTo>
                  <a:pt x="256" y="1343"/>
                </a:lnTo>
                <a:lnTo>
                  <a:pt x="258" y="1340"/>
                </a:lnTo>
                <a:lnTo>
                  <a:pt x="258" y="1340"/>
                </a:lnTo>
                <a:lnTo>
                  <a:pt x="267" y="1334"/>
                </a:lnTo>
                <a:lnTo>
                  <a:pt x="273" y="1330"/>
                </a:lnTo>
                <a:lnTo>
                  <a:pt x="276" y="1327"/>
                </a:lnTo>
                <a:lnTo>
                  <a:pt x="277" y="1325"/>
                </a:lnTo>
                <a:lnTo>
                  <a:pt x="277" y="1325"/>
                </a:lnTo>
                <a:lnTo>
                  <a:pt x="277" y="1309"/>
                </a:lnTo>
                <a:lnTo>
                  <a:pt x="279" y="1279"/>
                </a:lnTo>
                <a:lnTo>
                  <a:pt x="283" y="1237"/>
                </a:lnTo>
                <a:lnTo>
                  <a:pt x="283" y="1237"/>
                </a:lnTo>
                <a:lnTo>
                  <a:pt x="290" y="1267"/>
                </a:lnTo>
                <a:lnTo>
                  <a:pt x="297" y="1291"/>
                </a:lnTo>
                <a:lnTo>
                  <a:pt x="305" y="1313"/>
                </a:lnTo>
                <a:lnTo>
                  <a:pt x="305" y="1313"/>
                </a:lnTo>
                <a:lnTo>
                  <a:pt x="309" y="1328"/>
                </a:lnTo>
                <a:lnTo>
                  <a:pt x="312" y="1344"/>
                </a:lnTo>
                <a:lnTo>
                  <a:pt x="314" y="1360"/>
                </a:lnTo>
                <a:lnTo>
                  <a:pt x="314" y="1360"/>
                </a:lnTo>
                <a:lnTo>
                  <a:pt x="315" y="1365"/>
                </a:lnTo>
                <a:lnTo>
                  <a:pt x="317" y="1375"/>
                </a:lnTo>
                <a:lnTo>
                  <a:pt x="317" y="1375"/>
                </a:lnTo>
                <a:lnTo>
                  <a:pt x="317" y="1381"/>
                </a:lnTo>
                <a:lnTo>
                  <a:pt x="317" y="1391"/>
                </a:lnTo>
                <a:lnTo>
                  <a:pt x="317" y="1395"/>
                </a:lnTo>
                <a:lnTo>
                  <a:pt x="318" y="1399"/>
                </a:lnTo>
                <a:lnTo>
                  <a:pt x="320" y="1403"/>
                </a:lnTo>
                <a:lnTo>
                  <a:pt x="324" y="1407"/>
                </a:lnTo>
                <a:lnTo>
                  <a:pt x="324" y="1407"/>
                </a:lnTo>
                <a:lnTo>
                  <a:pt x="342" y="1418"/>
                </a:lnTo>
                <a:lnTo>
                  <a:pt x="354" y="1422"/>
                </a:lnTo>
                <a:lnTo>
                  <a:pt x="360" y="1424"/>
                </a:lnTo>
                <a:lnTo>
                  <a:pt x="367" y="1425"/>
                </a:lnTo>
                <a:lnTo>
                  <a:pt x="367" y="1425"/>
                </a:lnTo>
                <a:lnTo>
                  <a:pt x="383" y="1426"/>
                </a:lnTo>
                <a:lnTo>
                  <a:pt x="398" y="1426"/>
                </a:lnTo>
                <a:lnTo>
                  <a:pt x="405" y="1425"/>
                </a:lnTo>
                <a:lnTo>
                  <a:pt x="411" y="1422"/>
                </a:lnTo>
                <a:lnTo>
                  <a:pt x="414" y="1420"/>
                </a:lnTo>
                <a:lnTo>
                  <a:pt x="418" y="1415"/>
                </a:lnTo>
                <a:lnTo>
                  <a:pt x="418" y="1415"/>
                </a:lnTo>
                <a:lnTo>
                  <a:pt x="419" y="1410"/>
                </a:lnTo>
                <a:lnTo>
                  <a:pt x="419" y="1403"/>
                </a:lnTo>
                <a:lnTo>
                  <a:pt x="417" y="1386"/>
                </a:lnTo>
                <a:lnTo>
                  <a:pt x="413" y="1372"/>
                </a:lnTo>
                <a:lnTo>
                  <a:pt x="412" y="1366"/>
                </a:lnTo>
                <a:lnTo>
                  <a:pt x="412" y="1366"/>
                </a:lnTo>
                <a:lnTo>
                  <a:pt x="421" y="1373"/>
                </a:lnTo>
                <a:lnTo>
                  <a:pt x="432" y="1380"/>
                </a:lnTo>
                <a:lnTo>
                  <a:pt x="449" y="1387"/>
                </a:lnTo>
                <a:lnTo>
                  <a:pt x="449" y="1387"/>
                </a:lnTo>
                <a:lnTo>
                  <a:pt x="459" y="1390"/>
                </a:lnTo>
                <a:lnTo>
                  <a:pt x="468" y="1391"/>
                </a:lnTo>
                <a:lnTo>
                  <a:pt x="477" y="1391"/>
                </a:lnTo>
                <a:lnTo>
                  <a:pt x="485" y="1390"/>
                </a:lnTo>
                <a:lnTo>
                  <a:pt x="494" y="1387"/>
                </a:lnTo>
                <a:lnTo>
                  <a:pt x="500" y="1385"/>
                </a:lnTo>
                <a:lnTo>
                  <a:pt x="503" y="1381"/>
                </a:lnTo>
                <a:lnTo>
                  <a:pt x="506" y="1378"/>
                </a:lnTo>
                <a:lnTo>
                  <a:pt x="506" y="1378"/>
                </a:lnTo>
                <a:lnTo>
                  <a:pt x="506" y="1371"/>
                </a:lnTo>
                <a:lnTo>
                  <a:pt x="502" y="1365"/>
                </a:lnTo>
                <a:lnTo>
                  <a:pt x="497" y="1356"/>
                </a:lnTo>
                <a:lnTo>
                  <a:pt x="490" y="1346"/>
                </a:lnTo>
                <a:lnTo>
                  <a:pt x="490" y="1346"/>
                </a:lnTo>
                <a:lnTo>
                  <a:pt x="482" y="1336"/>
                </a:lnTo>
                <a:lnTo>
                  <a:pt x="474" y="1324"/>
                </a:lnTo>
                <a:lnTo>
                  <a:pt x="468" y="1313"/>
                </a:lnTo>
                <a:lnTo>
                  <a:pt x="468" y="1313"/>
                </a:lnTo>
                <a:lnTo>
                  <a:pt x="472" y="1310"/>
                </a:lnTo>
                <a:lnTo>
                  <a:pt x="474" y="1307"/>
                </a:lnTo>
                <a:lnTo>
                  <a:pt x="477" y="1303"/>
                </a:lnTo>
                <a:lnTo>
                  <a:pt x="477" y="1303"/>
                </a:lnTo>
                <a:lnTo>
                  <a:pt x="492" y="1262"/>
                </a:lnTo>
                <a:lnTo>
                  <a:pt x="501" y="1236"/>
                </a:lnTo>
                <a:lnTo>
                  <a:pt x="503" y="1226"/>
                </a:lnTo>
                <a:lnTo>
                  <a:pt x="503" y="1222"/>
                </a:lnTo>
                <a:lnTo>
                  <a:pt x="502" y="1221"/>
                </a:lnTo>
                <a:lnTo>
                  <a:pt x="502" y="1221"/>
                </a:lnTo>
                <a:lnTo>
                  <a:pt x="497" y="1216"/>
                </a:lnTo>
                <a:lnTo>
                  <a:pt x="492" y="1210"/>
                </a:lnTo>
                <a:lnTo>
                  <a:pt x="490" y="1207"/>
                </a:lnTo>
                <a:lnTo>
                  <a:pt x="489" y="1202"/>
                </a:lnTo>
                <a:lnTo>
                  <a:pt x="489" y="1198"/>
                </a:lnTo>
                <a:lnTo>
                  <a:pt x="490" y="1194"/>
                </a:lnTo>
                <a:lnTo>
                  <a:pt x="490" y="1194"/>
                </a:lnTo>
                <a:lnTo>
                  <a:pt x="496" y="1170"/>
                </a:lnTo>
                <a:lnTo>
                  <a:pt x="507" y="1127"/>
                </a:lnTo>
                <a:lnTo>
                  <a:pt x="524" y="1055"/>
                </a:lnTo>
                <a:lnTo>
                  <a:pt x="524" y="1055"/>
                </a:lnTo>
                <a:lnTo>
                  <a:pt x="537" y="1005"/>
                </a:lnTo>
                <a:lnTo>
                  <a:pt x="547" y="1083"/>
                </a:lnTo>
                <a:lnTo>
                  <a:pt x="547" y="1083"/>
                </a:lnTo>
                <a:lnTo>
                  <a:pt x="551" y="1086"/>
                </a:lnTo>
                <a:lnTo>
                  <a:pt x="566" y="1091"/>
                </a:lnTo>
                <a:lnTo>
                  <a:pt x="574" y="1095"/>
                </a:lnTo>
                <a:lnTo>
                  <a:pt x="584" y="1096"/>
                </a:lnTo>
                <a:lnTo>
                  <a:pt x="592" y="1097"/>
                </a:lnTo>
                <a:lnTo>
                  <a:pt x="600" y="1096"/>
                </a:lnTo>
                <a:lnTo>
                  <a:pt x="600" y="1096"/>
                </a:lnTo>
                <a:lnTo>
                  <a:pt x="610" y="1092"/>
                </a:lnTo>
                <a:lnTo>
                  <a:pt x="616" y="1090"/>
                </a:lnTo>
                <a:lnTo>
                  <a:pt x="619" y="1088"/>
                </a:lnTo>
                <a:lnTo>
                  <a:pt x="621" y="1083"/>
                </a:lnTo>
                <a:lnTo>
                  <a:pt x="621" y="1083"/>
                </a:lnTo>
                <a:lnTo>
                  <a:pt x="624" y="1080"/>
                </a:lnTo>
                <a:lnTo>
                  <a:pt x="628" y="1078"/>
                </a:lnTo>
                <a:lnTo>
                  <a:pt x="638" y="1071"/>
                </a:lnTo>
                <a:lnTo>
                  <a:pt x="644" y="1066"/>
                </a:lnTo>
                <a:lnTo>
                  <a:pt x="649" y="1061"/>
                </a:lnTo>
                <a:lnTo>
                  <a:pt x="651" y="1055"/>
                </a:lnTo>
                <a:lnTo>
                  <a:pt x="653" y="1049"/>
                </a:lnTo>
                <a:lnTo>
                  <a:pt x="653" y="1049"/>
                </a:lnTo>
                <a:lnTo>
                  <a:pt x="653" y="1033"/>
                </a:lnTo>
                <a:lnTo>
                  <a:pt x="651" y="1017"/>
                </a:lnTo>
                <a:lnTo>
                  <a:pt x="650" y="1002"/>
                </a:lnTo>
                <a:lnTo>
                  <a:pt x="650" y="996"/>
                </a:lnTo>
                <a:lnTo>
                  <a:pt x="650" y="996"/>
                </a:lnTo>
                <a:lnTo>
                  <a:pt x="651" y="996"/>
                </a:lnTo>
                <a:lnTo>
                  <a:pt x="655" y="997"/>
                </a:lnTo>
                <a:lnTo>
                  <a:pt x="666" y="1003"/>
                </a:lnTo>
                <a:lnTo>
                  <a:pt x="681" y="1012"/>
                </a:lnTo>
                <a:lnTo>
                  <a:pt x="681" y="1012"/>
                </a:lnTo>
                <a:lnTo>
                  <a:pt x="683" y="1003"/>
                </a:lnTo>
                <a:lnTo>
                  <a:pt x="684" y="983"/>
                </a:lnTo>
                <a:lnTo>
                  <a:pt x="684" y="971"/>
                </a:lnTo>
                <a:lnTo>
                  <a:pt x="683" y="956"/>
                </a:lnTo>
                <a:lnTo>
                  <a:pt x="681" y="943"/>
                </a:lnTo>
                <a:lnTo>
                  <a:pt x="678" y="930"/>
                </a:lnTo>
                <a:lnTo>
                  <a:pt x="678" y="930"/>
                </a:lnTo>
                <a:lnTo>
                  <a:pt x="669" y="900"/>
                </a:lnTo>
                <a:lnTo>
                  <a:pt x="662" y="866"/>
                </a:lnTo>
                <a:lnTo>
                  <a:pt x="653" y="813"/>
                </a:lnTo>
                <a:lnTo>
                  <a:pt x="653" y="813"/>
                </a:lnTo>
                <a:lnTo>
                  <a:pt x="650" y="807"/>
                </a:lnTo>
                <a:lnTo>
                  <a:pt x="644" y="800"/>
                </a:lnTo>
                <a:lnTo>
                  <a:pt x="638" y="793"/>
                </a:lnTo>
                <a:lnTo>
                  <a:pt x="630" y="787"/>
                </a:lnTo>
                <a:lnTo>
                  <a:pt x="615" y="777"/>
                </a:lnTo>
                <a:lnTo>
                  <a:pt x="609" y="773"/>
                </a:lnTo>
                <a:lnTo>
                  <a:pt x="609" y="773"/>
                </a:lnTo>
                <a:lnTo>
                  <a:pt x="612" y="760"/>
                </a:lnTo>
                <a:lnTo>
                  <a:pt x="613" y="748"/>
                </a:lnTo>
                <a:lnTo>
                  <a:pt x="612" y="735"/>
                </a:lnTo>
                <a:lnTo>
                  <a:pt x="612" y="735"/>
                </a:lnTo>
                <a:lnTo>
                  <a:pt x="600" y="651"/>
                </a:lnTo>
                <a:lnTo>
                  <a:pt x="591" y="599"/>
                </a:lnTo>
                <a:lnTo>
                  <a:pt x="588" y="576"/>
                </a:lnTo>
                <a:lnTo>
                  <a:pt x="588" y="576"/>
                </a:lnTo>
                <a:lnTo>
                  <a:pt x="580" y="560"/>
                </a:lnTo>
                <a:lnTo>
                  <a:pt x="590" y="551"/>
                </a:lnTo>
                <a:lnTo>
                  <a:pt x="590" y="551"/>
                </a:lnTo>
                <a:lnTo>
                  <a:pt x="580" y="506"/>
                </a:lnTo>
                <a:lnTo>
                  <a:pt x="580" y="506"/>
                </a:lnTo>
                <a:lnTo>
                  <a:pt x="583" y="482"/>
                </a:lnTo>
                <a:lnTo>
                  <a:pt x="584" y="459"/>
                </a:lnTo>
                <a:lnTo>
                  <a:pt x="584" y="437"/>
                </a:lnTo>
                <a:lnTo>
                  <a:pt x="584" y="437"/>
                </a:lnTo>
                <a:lnTo>
                  <a:pt x="582" y="404"/>
                </a:lnTo>
                <a:lnTo>
                  <a:pt x="575" y="356"/>
                </a:lnTo>
                <a:lnTo>
                  <a:pt x="569" y="311"/>
                </a:lnTo>
                <a:lnTo>
                  <a:pt x="567" y="297"/>
                </a:lnTo>
                <a:lnTo>
                  <a:pt x="565" y="291"/>
                </a:lnTo>
                <a:lnTo>
                  <a:pt x="553" y="271"/>
                </a:lnTo>
                <a:lnTo>
                  <a:pt x="553" y="271"/>
                </a:lnTo>
                <a:lnTo>
                  <a:pt x="555" y="269"/>
                </a:lnTo>
                <a:lnTo>
                  <a:pt x="560" y="264"/>
                </a:lnTo>
                <a:lnTo>
                  <a:pt x="562" y="262"/>
                </a:lnTo>
                <a:lnTo>
                  <a:pt x="563" y="258"/>
                </a:lnTo>
                <a:lnTo>
                  <a:pt x="563" y="256"/>
                </a:lnTo>
                <a:lnTo>
                  <a:pt x="562" y="252"/>
                </a:lnTo>
                <a:lnTo>
                  <a:pt x="562" y="252"/>
                </a:lnTo>
                <a:lnTo>
                  <a:pt x="543" y="236"/>
                </a:lnTo>
                <a:lnTo>
                  <a:pt x="543" y="228"/>
                </a:lnTo>
                <a:lnTo>
                  <a:pt x="543" y="228"/>
                </a:lnTo>
                <a:lnTo>
                  <a:pt x="553" y="227"/>
                </a:lnTo>
                <a:lnTo>
                  <a:pt x="560" y="224"/>
                </a:lnTo>
                <a:lnTo>
                  <a:pt x="562" y="223"/>
                </a:lnTo>
                <a:lnTo>
                  <a:pt x="565" y="221"/>
                </a:lnTo>
                <a:lnTo>
                  <a:pt x="565" y="221"/>
                </a:lnTo>
                <a:lnTo>
                  <a:pt x="569" y="215"/>
                </a:lnTo>
                <a:lnTo>
                  <a:pt x="575" y="205"/>
                </a:lnTo>
                <a:lnTo>
                  <a:pt x="582" y="195"/>
                </a:lnTo>
                <a:lnTo>
                  <a:pt x="584" y="187"/>
                </a:lnTo>
                <a:lnTo>
                  <a:pt x="584" y="187"/>
                </a:lnTo>
                <a:lnTo>
                  <a:pt x="586" y="177"/>
                </a:lnTo>
                <a:lnTo>
                  <a:pt x="588" y="174"/>
                </a:lnTo>
                <a:lnTo>
                  <a:pt x="588" y="174"/>
                </a:lnTo>
                <a:lnTo>
                  <a:pt x="594" y="174"/>
                </a:lnTo>
                <a:lnTo>
                  <a:pt x="597" y="174"/>
                </a:lnTo>
                <a:lnTo>
                  <a:pt x="600" y="173"/>
                </a:lnTo>
                <a:lnTo>
                  <a:pt x="600" y="171"/>
                </a:lnTo>
                <a:lnTo>
                  <a:pt x="600" y="171"/>
                </a:lnTo>
                <a:lnTo>
                  <a:pt x="598" y="167"/>
                </a:lnTo>
                <a:lnTo>
                  <a:pt x="596" y="161"/>
                </a:lnTo>
                <a:lnTo>
                  <a:pt x="594" y="152"/>
                </a:lnTo>
                <a:lnTo>
                  <a:pt x="594" y="142"/>
                </a:lnTo>
                <a:lnTo>
                  <a:pt x="594" y="142"/>
                </a:lnTo>
                <a:lnTo>
                  <a:pt x="595" y="126"/>
                </a:lnTo>
                <a:lnTo>
                  <a:pt x="596" y="117"/>
                </a:lnTo>
                <a:lnTo>
                  <a:pt x="596" y="117"/>
                </a:lnTo>
                <a:lnTo>
                  <a:pt x="610" y="118"/>
                </a:lnTo>
                <a:lnTo>
                  <a:pt x="619" y="118"/>
                </a:lnTo>
                <a:lnTo>
                  <a:pt x="621" y="117"/>
                </a:lnTo>
                <a:lnTo>
                  <a:pt x="621" y="115"/>
                </a:lnTo>
                <a:lnTo>
                  <a:pt x="621" y="115"/>
                </a:lnTo>
                <a:lnTo>
                  <a:pt x="609" y="93"/>
                </a:lnTo>
                <a:lnTo>
                  <a:pt x="609" y="93"/>
                </a:lnTo>
                <a:lnTo>
                  <a:pt x="609" y="83"/>
                </a:lnTo>
                <a:lnTo>
                  <a:pt x="610" y="64"/>
                </a:lnTo>
                <a:lnTo>
                  <a:pt x="610" y="52"/>
                </a:lnTo>
                <a:lnTo>
                  <a:pt x="609" y="43"/>
                </a:lnTo>
                <a:lnTo>
                  <a:pt x="607" y="33"/>
                </a:lnTo>
                <a:lnTo>
                  <a:pt x="604" y="29"/>
                </a:lnTo>
                <a:lnTo>
                  <a:pt x="603" y="27"/>
                </a:lnTo>
                <a:lnTo>
                  <a:pt x="603" y="27"/>
                </a:lnTo>
                <a:lnTo>
                  <a:pt x="596" y="18"/>
                </a:lnTo>
                <a:lnTo>
                  <a:pt x="590" y="11"/>
                </a:lnTo>
                <a:lnTo>
                  <a:pt x="585" y="9"/>
                </a:lnTo>
                <a:lnTo>
                  <a:pt x="580" y="6"/>
                </a:lnTo>
                <a:lnTo>
                  <a:pt x="574" y="5"/>
                </a:lnTo>
                <a:lnTo>
                  <a:pt x="565" y="5"/>
                </a:lnTo>
                <a:lnTo>
                  <a:pt x="565" y="5"/>
                </a:lnTo>
                <a:lnTo>
                  <a:pt x="555" y="4"/>
                </a:lnTo>
                <a:lnTo>
                  <a:pt x="545" y="4"/>
                </a:lnTo>
                <a:lnTo>
                  <a:pt x="526" y="2"/>
                </a:lnTo>
                <a:lnTo>
                  <a:pt x="519" y="0"/>
                </a:lnTo>
                <a:lnTo>
                  <a:pt x="512" y="0"/>
                </a:lnTo>
                <a:lnTo>
                  <a:pt x="506" y="2"/>
                </a:lnTo>
                <a:lnTo>
                  <a:pt x="502" y="5"/>
                </a:lnTo>
                <a:lnTo>
                  <a:pt x="502" y="5"/>
                </a:lnTo>
                <a:lnTo>
                  <a:pt x="495" y="17"/>
                </a:lnTo>
                <a:lnTo>
                  <a:pt x="484" y="37"/>
                </a:lnTo>
                <a:lnTo>
                  <a:pt x="476" y="53"/>
                </a:lnTo>
                <a:lnTo>
                  <a:pt x="471" y="61"/>
                </a:lnTo>
                <a:lnTo>
                  <a:pt x="471" y="61"/>
                </a:lnTo>
                <a:lnTo>
                  <a:pt x="462" y="64"/>
                </a:lnTo>
                <a:lnTo>
                  <a:pt x="457" y="67"/>
                </a:lnTo>
                <a:lnTo>
                  <a:pt x="455" y="69"/>
                </a:lnTo>
                <a:lnTo>
                  <a:pt x="455" y="70"/>
                </a:lnTo>
                <a:lnTo>
                  <a:pt x="455" y="70"/>
                </a:lnTo>
                <a:lnTo>
                  <a:pt x="459" y="85"/>
                </a:lnTo>
                <a:lnTo>
                  <a:pt x="461" y="93"/>
                </a:lnTo>
                <a:lnTo>
                  <a:pt x="461" y="93"/>
                </a:lnTo>
                <a:lnTo>
                  <a:pt x="460" y="97"/>
                </a:lnTo>
                <a:lnTo>
                  <a:pt x="459" y="110"/>
                </a:lnTo>
                <a:lnTo>
                  <a:pt x="455" y="133"/>
                </a:lnTo>
                <a:lnTo>
                  <a:pt x="455" y="133"/>
                </a:lnTo>
                <a:lnTo>
                  <a:pt x="455" y="139"/>
                </a:lnTo>
                <a:lnTo>
                  <a:pt x="455" y="145"/>
                </a:lnTo>
                <a:lnTo>
                  <a:pt x="456" y="150"/>
                </a:lnTo>
                <a:lnTo>
                  <a:pt x="455" y="152"/>
                </a:lnTo>
                <a:lnTo>
                  <a:pt x="455" y="152"/>
                </a:lnTo>
                <a:lnTo>
                  <a:pt x="455" y="153"/>
                </a:lnTo>
                <a:lnTo>
                  <a:pt x="456" y="156"/>
                </a:lnTo>
                <a:lnTo>
                  <a:pt x="459" y="157"/>
                </a:lnTo>
                <a:lnTo>
                  <a:pt x="459" y="158"/>
                </a:lnTo>
                <a:lnTo>
                  <a:pt x="459" y="158"/>
                </a:lnTo>
                <a:lnTo>
                  <a:pt x="456" y="164"/>
                </a:lnTo>
                <a:lnTo>
                  <a:pt x="455" y="168"/>
                </a:lnTo>
                <a:lnTo>
                  <a:pt x="455" y="168"/>
                </a:lnTo>
                <a:lnTo>
                  <a:pt x="450" y="168"/>
                </a:lnTo>
                <a:lnTo>
                  <a:pt x="447" y="169"/>
                </a:lnTo>
                <a:lnTo>
                  <a:pt x="443" y="171"/>
                </a:lnTo>
                <a:lnTo>
                  <a:pt x="443" y="171"/>
                </a:lnTo>
                <a:lnTo>
                  <a:pt x="437" y="175"/>
                </a:lnTo>
                <a:lnTo>
                  <a:pt x="435" y="179"/>
                </a:lnTo>
                <a:lnTo>
                  <a:pt x="430" y="187"/>
                </a:lnTo>
                <a:lnTo>
                  <a:pt x="430" y="187"/>
                </a:lnTo>
                <a:lnTo>
                  <a:pt x="420" y="206"/>
                </a:lnTo>
                <a:lnTo>
                  <a:pt x="414" y="215"/>
                </a:lnTo>
                <a:lnTo>
                  <a:pt x="414" y="215"/>
                </a:lnTo>
                <a:lnTo>
                  <a:pt x="391" y="223"/>
                </a:lnTo>
                <a:lnTo>
                  <a:pt x="370" y="232"/>
                </a:lnTo>
                <a:lnTo>
                  <a:pt x="349" y="240"/>
                </a:lnTo>
                <a:lnTo>
                  <a:pt x="349" y="240"/>
                </a:lnTo>
                <a:lnTo>
                  <a:pt x="339" y="245"/>
                </a:lnTo>
                <a:lnTo>
                  <a:pt x="330" y="251"/>
                </a:lnTo>
                <a:lnTo>
                  <a:pt x="314" y="264"/>
                </a:lnTo>
                <a:lnTo>
                  <a:pt x="302" y="276"/>
                </a:lnTo>
                <a:lnTo>
                  <a:pt x="295" y="283"/>
                </a:lnTo>
                <a:lnTo>
                  <a:pt x="295" y="283"/>
                </a:lnTo>
                <a:lnTo>
                  <a:pt x="293" y="289"/>
                </a:lnTo>
                <a:lnTo>
                  <a:pt x="290" y="301"/>
                </a:lnTo>
                <a:lnTo>
                  <a:pt x="283" y="334"/>
                </a:lnTo>
                <a:lnTo>
                  <a:pt x="274" y="371"/>
                </a:lnTo>
                <a:lnTo>
                  <a:pt x="271" y="387"/>
                </a:lnTo>
                <a:lnTo>
                  <a:pt x="267" y="400"/>
                </a:lnTo>
                <a:lnTo>
                  <a:pt x="267" y="400"/>
                </a:lnTo>
                <a:lnTo>
                  <a:pt x="242" y="465"/>
                </a:lnTo>
                <a:lnTo>
                  <a:pt x="242" y="465"/>
                </a:lnTo>
                <a:lnTo>
                  <a:pt x="238" y="470"/>
                </a:lnTo>
                <a:lnTo>
                  <a:pt x="232" y="481"/>
                </a:lnTo>
                <a:lnTo>
                  <a:pt x="232" y="481"/>
                </a:lnTo>
                <a:lnTo>
                  <a:pt x="231" y="487"/>
                </a:lnTo>
                <a:lnTo>
                  <a:pt x="230" y="492"/>
                </a:lnTo>
                <a:lnTo>
                  <a:pt x="229" y="496"/>
                </a:lnTo>
                <a:lnTo>
                  <a:pt x="226" y="500"/>
                </a:lnTo>
                <a:lnTo>
                  <a:pt x="226" y="500"/>
                </a:lnTo>
                <a:lnTo>
                  <a:pt x="221" y="504"/>
                </a:lnTo>
                <a:lnTo>
                  <a:pt x="218" y="509"/>
                </a:lnTo>
                <a:lnTo>
                  <a:pt x="215" y="515"/>
                </a:lnTo>
                <a:lnTo>
                  <a:pt x="213" y="522"/>
                </a:lnTo>
                <a:lnTo>
                  <a:pt x="213" y="522"/>
                </a:lnTo>
                <a:lnTo>
                  <a:pt x="214" y="525"/>
                </a:lnTo>
                <a:lnTo>
                  <a:pt x="215" y="529"/>
                </a:lnTo>
                <a:lnTo>
                  <a:pt x="217" y="531"/>
                </a:lnTo>
                <a:lnTo>
                  <a:pt x="219" y="533"/>
                </a:lnTo>
                <a:lnTo>
                  <a:pt x="224" y="534"/>
                </a:lnTo>
                <a:lnTo>
                  <a:pt x="226" y="535"/>
                </a:lnTo>
                <a:lnTo>
                  <a:pt x="226" y="535"/>
                </a:lnTo>
                <a:lnTo>
                  <a:pt x="226" y="607"/>
                </a:lnTo>
                <a:lnTo>
                  <a:pt x="225" y="661"/>
                </a:lnTo>
                <a:lnTo>
                  <a:pt x="225" y="681"/>
                </a:lnTo>
                <a:lnTo>
                  <a:pt x="223" y="692"/>
                </a:lnTo>
                <a:lnTo>
                  <a:pt x="223" y="692"/>
                </a:lnTo>
                <a:lnTo>
                  <a:pt x="219" y="700"/>
                </a:lnTo>
                <a:lnTo>
                  <a:pt x="215" y="705"/>
                </a:lnTo>
                <a:lnTo>
                  <a:pt x="213" y="710"/>
                </a:lnTo>
                <a:lnTo>
                  <a:pt x="211" y="717"/>
                </a:lnTo>
                <a:lnTo>
                  <a:pt x="211" y="717"/>
                </a:lnTo>
                <a:lnTo>
                  <a:pt x="208" y="730"/>
                </a:lnTo>
                <a:lnTo>
                  <a:pt x="207" y="738"/>
                </a:lnTo>
                <a:lnTo>
                  <a:pt x="207" y="738"/>
                </a:lnTo>
                <a:lnTo>
                  <a:pt x="207" y="747"/>
                </a:lnTo>
                <a:lnTo>
                  <a:pt x="207" y="751"/>
                </a:lnTo>
                <a:lnTo>
                  <a:pt x="207" y="751"/>
                </a:lnTo>
                <a:lnTo>
                  <a:pt x="202" y="755"/>
                </a:lnTo>
                <a:lnTo>
                  <a:pt x="195" y="764"/>
                </a:lnTo>
                <a:lnTo>
                  <a:pt x="195" y="764"/>
                </a:lnTo>
                <a:lnTo>
                  <a:pt x="193" y="769"/>
                </a:lnTo>
                <a:lnTo>
                  <a:pt x="191" y="776"/>
                </a:lnTo>
                <a:lnTo>
                  <a:pt x="191" y="785"/>
                </a:lnTo>
                <a:lnTo>
                  <a:pt x="191" y="785"/>
                </a:lnTo>
                <a:lnTo>
                  <a:pt x="185" y="785"/>
                </a:lnTo>
                <a:lnTo>
                  <a:pt x="181" y="787"/>
                </a:lnTo>
                <a:lnTo>
                  <a:pt x="176" y="789"/>
                </a:lnTo>
                <a:lnTo>
                  <a:pt x="176" y="789"/>
                </a:lnTo>
                <a:lnTo>
                  <a:pt x="173" y="793"/>
                </a:lnTo>
                <a:lnTo>
                  <a:pt x="171" y="796"/>
                </a:lnTo>
                <a:lnTo>
                  <a:pt x="170" y="801"/>
                </a:lnTo>
                <a:lnTo>
                  <a:pt x="164" y="805"/>
                </a:lnTo>
                <a:lnTo>
                  <a:pt x="164" y="805"/>
                </a:lnTo>
                <a:lnTo>
                  <a:pt x="143" y="807"/>
                </a:lnTo>
                <a:lnTo>
                  <a:pt x="129" y="810"/>
                </a:lnTo>
                <a:lnTo>
                  <a:pt x="123" y="812"/>
                </a:lnTo>
                <a:lnTo>
                  <a:pt x="119" y="813"/>
                </a:lnTo>
                <a:lnTo>
                  <a:pt x="119" y="813"/>
                </a:lnTo>
                <a:lnTo>
                  <a:pt x="117" y="818"/>
                </a:lnTo>
                <a:lnTo>
                  <a:pt x="114" y="824"/>
                </a:lnTo>
                <a:lnTo>
                  <a:pt x="108" y="842"/>
                </a:lnTo>
                <a:lnTo>
                  <a:pt x="101" y="867"/>
                </a:lnTo>
                <a:lnTo>
                  <a:pt x="101" y="867"/>
                </a:lnTo>
                <a:lnTo>
                  <a:pt x="99" y="873"/>
                </a:lnTo>
                <a:lnTo>
                  <a:pt x="97" y="878"/>
                </a:lnTo>
                <a:lnTo>
                  <a:pt x="94" y="883"/>
                </a:lnTo>
                <a:lnTo>
                  <a:pt x="94" y="883"/>
                </a:lnTo>
                <a:lnTo>
                  <a:pt x="93" y="885"/>
                </a:lnTo>
                <a:lnTo>
                  <a:pt x="91" y="889"/>
                </a:lnTo>
                <a:lnTo>
                  <a:pt x="91" y="897"/>
                </a:lnTo>
                <a:lnTo>
                  <a:pt x="91" y="920"/>
                </a:lnTo>
                <a:lnTo>
                  <a:pt x="91" y="920"/>
                </a:lnTo>
                <a:lnTo>
                  <a:pt x="91" y="944"/>
                </a:lnTo>
                <a:lnTo>
                  <a:pt x="90" y="953"/>
                </a:lnTo>
                <a:lnTo>
                  <a:pt x="89" y="956"/>
                </a:lnTo>
                <a:lnTo>
                  <a:pt x="88" y="958"/>
                </a:lnTo>
                <a:lnTo>
                  <a:pt x="88" y="958"/>
                </a:lnTo>
                <a:lnTo>
                  <a:pt x="85" y="959"/>
                </a:lnTo>
                <a:lnTo>
                  <a:pt x="83" y="960"/>
                </a:lnTo>
                <a:lnTo>
                  <a:pt x="82" y="961"/>
                </a:lnTo>
                <a:lnTo>
                  <a:pt x="82" y="967"/>
                </a:lnTo>
                <a:lnTo>
                  <a:pt x="82" y="967"/>
                </a:lnTo>
                <a:lnTo>
                  <a:pt x="83" y="973"/>
                </a:lnTo>
                <a:lnTo>
                  <a:pt x="84" y="977"/>
                </a:lnTo>
                <a:lnTo>
                  <a:pt x="85" y="978"/>
                </a:lnTo>
                <a:lnTo>
                  <a:pt x="85" y="979"/>
                </a:lnTo>
                <a:lnTo>
                  <a:pt x="85" y="979"/>
                </a:lnTo>
                <a:lnTo>
                  <a:pt x="85" y="980"/>
                </a:lnTo>
                <a:lnTo>
                  <a:pt x="85" y="982"/>
                </a:lnTo>
                <a:lnTo>
                  <a:pt x="87" y="984"/>
                </a:lnTo>
                <a:lnTo>
                  <a:pt x="88" y="985"/>
                </a:lnTo>
                <a:lnTo>
                  <a:pt x="87" y="986"/>
                </a:lnTo>
                <a:lnTo>
                  <a:pt x="85" y="989"/>
                </a:lnTo>
                <a:lnTo>
                  <a:pt x="82" y="993"/>
                </a:lnTo>
                <a:lnTo>
                  <a:pt x="82" y="993"/>
                </a:lnTo>
                <a:lnTo>
                  <a:pt x="75" y="999"/>
                </a:lnTo>
                <a:lnTo>
                  <a:pt x="72" y="1003"/>
                </a:lnTo>
                <a:lnTo>
                  <a:pt x="70" y="1008"/>
                </a:lnTo>
                <a:lnTo>
                  <a:pt x="70" y="1008"/>
                </a:lnTo>
                <a:close/>
                <a:moveTo>
                  <a:pt x="305" y="496"/>
                </a:moveTo>
                <a:lnTo>
                  <a:pt x="305" y="496"/>
                </a:lnTo>
                <a:lnTo>
                  <a:pt x="306" y="510"/>
                </a:lnTo>
                <a:lnTo>
                  <a:pt x="305" y="539"/>
                </a:lnTo>
                <a:lnTo>
                  <a:pt x="305" y="578"/>
                </a:lnTo>
                <a:lnTo>
                  <a:pt x="305" y="578"/>
                </a:lnTo>
                <a:lnTo>
                  <a:pt x="300" y="582"/>
                </a:lnTo>
                <a:lnTo>
                  <a:pt x="299" y="583"/>
                </a:lnTo>
                <a:lnTo>
                  <a:pt x="299" y="586"/>
                </a:lnTo>
                <a:lnTo>
                  <a:pt x="299" y="587"/>
                </a:lnTo>
                <a:lnTo>
                  <a:pt x="301" y="588"/>
                </a:lnTo>
                <a:lnTo>
                  <a:pt x="301" y="588"/>
                </a:lnTo>
                <a:lnTo>
                  <a:pt x="312" y="592"/>
                </a:lnTo>
                <a:lnTo>
                  <a:pt x="314" y="593"/>
                </a:lnTo>
                <a:lnTo>
                  <a:pt x="314" y="594"/>
                </a:lnTo>
                <a:lnTo>
                  <a:pt x="314" y="594"/>
                </a:lnTo>
                <a:lnTo>
                  <a:pt x="314" y="594"/>
                </a:lnTo>
                <a:lnTo>
                  <a:pt x="311" y="596"/>
                </a:lnTo>
                <a:lnTo>
                  <a:pt x="306" y="602"/>
                </a:lnTo>
                <a:lnTo>
                  <a:pt x="300" y="612"/>
                </a:lnTo>
                <a:lnTo>
                  <a:pt x="297" y="618"/>
                </a:lnTo>
                <a:lnTo>
                  <a:pt x="295" y="625"/>
                </a:lnTo>
                <a:lnTo>
                  <a:pt x="295" y="625"/>
                </a:lnTo>
                <a:lnTo>
                  <a:pt x="294" y="637"/>
                </a:lnTo>
                <a:lnTo>
                  <a:pt x="294" y="653"/>
                </a:lnTo>
                <a:lnTo>
                  <a:pt x="294" y="692"/>
                </a:lnTo>
                <a:lnTo>
                  <a:pt x="295" y="742"/>
                </a:lnTo>
                <a:lnTo>
                  <a:pt x="270" y="742"/>
                </a:lnTo>
                <a:lnTo>
                  <a:pt x="270" y="742"/>
                </a:lnTo>
                <a:lnTo>
                  <a:pt x="270" y="730"/>
                </a:lnTo>
                <a:lnTo>
                  <a:pt x="270" y="718"/>
                </a:lnTo>
                <a:lnTo>
                  <a:pt x="267" y="704"/>
                </a:lnTo>
                <a:lnTo>
                  <a:pt x="267" y="704"/>
                </a:lnTo>
                <a:lnTo>
                  <a:pt x="265" y="693"/>
                </a:lnTo>
                <a:lnTo>
                  <a:pt x="262" y="687"/>
                </a:lnTo>
                <a:lnTo>
                  <a:pt x="261" y="681"/>
                </a:lnTo>
                <a:lnTo>
                  <a:pt x="261" y="672"/>
                </a:lnTo>
                <a:lnTo>
                  <a:pt x="261" y="672"/>
                </a:lnTo>
                <a:lnTo>
                  <a:pt x="262" y="655"/>
                </a:lnTo>
                <a:lnTo>
                  <a:pt x="267" y="631"/>
                </a:lnTo>
                <a:lnTo>
                  <a:pt x="277" y="588"/>
                </a:lnTo>
                <a:lnTo>
                  <a:pt x="277" y="588"/>
                </a:lnTo>
                <a:lnTo>
                  <a:pt x="278" y="574"/>
                </a:lnTo>
                <a:lnTo>
                  <a:pt x="279" y="558"/>
                </a:lnTo>
                <a:lnTo>
                  <a:pt x="279" y="541"/>
                </a:lnTo>
                <a:lnTo>
                  <a:pt x="279" y="541"/>
                </a:lnTo>
                <a:lnTo>
                  <a:pt x="287" y="541"/>
                </a:lnTo>
                <a:lnTo>
                  <a:pt x="290" y="541"/>
                </a:lnTo>
                <a:lnTo>
                  <a:pt x="293" y="541"/>
                </a:lnTo>
                <a:lnTo>
                  <a:pt x="293" y="541"/>
                </a:lnTo>
                <a:lnTo>
                  <a:pt x="291" y="533"/>
                </a:lnTo>
                <a:lnTo>
                  <a:pt x="293" y="522"/>
                </a:lnTo>
                <a:lnTo>
                  <a:pt x="293" y="522"/>
                </a:lnTo>
                <a:lnTo>
                  <a:pt x="294" y="519"/>
                </a:lnTo>
                <a:lnTo>
                  <a:pt x="296" y="517"/>
                </a:lnTo>
                <a:lnTo>
                  <a:pt x="299" y="516"/>
                </a:lnTo>
                <a:lnTo>
                  <a:pt x="299" y="512"/>
                </a:lnTo>
                <a:lnTo>
                  <a:pt x="299" y="512"/>
                </a:lnTo>
                <a:lnTo>
                  <a:pt x="295" y="504"/>
                </a:lnTo>
                <a:lnTo>
                  <a:pt x="295" y="504"/>
                </a:lnTo>
                <a:lnTo>
                  <a:pt x="300" y="500"/>
                </a:lnTo>
                <a:lnTo>
                  <a:pt x="302" y="498"/>
                </a:lnTo>
                <a:lnTo>
                  <a:pt x="305" y="496"/>
                </a:lnTo>
                <a:lnTo>
                  <a:pt x="305" y="496"/>
                </a:lnTo>
                <a:close/>
                <a:moveTo>
                  <a:pt x="217" y="770"/>
                </a:moveTo>
                <a:lnTo>
                  <a:pt x="252" y="770"/>
                </a:lnTo>
                <a:lnTo>
                  <a:pt x="252" y="770"/>
                </a:lnTo>
                <a:lnTo>
                  <a:pt x="252" y="771"/>
                </a:lnTo>
                <a:lnTo>
                  <a:pt x="254" y="773"/>
                </a:lnTo>
                <a:lnTo>
                  <a:pt x="258" y="775"/>
                </a:lnTo>
                <a:lnTo>
                  <a:pt x="260" y="773"/>
                </a:lnTo>
                <a:lnTo>
                  <a:pt x="264" y="773"/>
                </a:lnTo>
                <a:lnTo>
                  <a:pt x="264" y="773"/>
                </a:lnTo>
                <a:lnTo>
                  <a:pt x="274" y="769"/>
                </a:lnTo>
                <a:lnTo>
                  <a:pt x="277" y="766"/>
                </a:lnTo>
                <a:lnTo>
                  <a:pt x="283" y="766"/>
                </a:lnTo>
                <a:lnTo>
                  <a:pt x="283" y="811"/>
                </a:lnTo>
                <a:lnTo>
                  <a:pt x="254" y="801"/>
                </a:lnTo>
                <a:lnTo>
                  <a:pt x="232" y="797"/>
                </a:lnTo>
                <a:lnTo>
                  <a:pt x="211" y="797"/>
                </a:lnTo>
                <a:lnTo>
                  <a:pt x="217" y="770"/>
                </a:lnTo>
                <a:close/>
                <a:moveTo>
                  <a:pt x="295" y="858"/>
                </a:moveTo>
                <a:lnTo>
                  <a:pt x="295" y="858"/>
                </a:lnTo>
                <a:lnTo>
                  <a:pt x="295" y="871"/>
                </a:lnTo>
                <a:lnTo>
                  <a:pt x="296" y="884"/>
                </a:lnTo>
                <a:lnTo>
                  <a:pt x="296" y="890"/>
                </a:lnTo>
                <a:lnTo>
                  <a:pt x="299" y="895"/>
                </a:lnTo>
                <a:lnTo>
                  <a:pt x="299" y="895"/>
                </a:lnTo>
                <a:lnTo>
                  <a:pt x="308" y="921"/>
                </a:lnTo>
                <a:lnTo>
                  <a:pt x="312" y="935"/>
                </a:lnTo>
                <a:lnTo>
                  <a:pt x="314" y="946"/>
                </a:lnTo>
                <a:lnTo>
                  <a:pt x="314" y="946"/>
                </a:lnTo>
                <a:lnTo>
                  <a:pt x="315" y="974"/>
                </a:lnTo>
                <a:lnTo>
                  <a:pt x="314" y="1002"/>
                </a:lnTo>
                <a:lnTo>
                  <a:pt x="314" y="1002"/>
                </a:lnTo>
                <a:lnTo>
                  <a:pt x="314" y="1007"/>
                </a:lnTo>
                <a:lnTo>
                  <a:pt x="314" y="1012"/>
                </a:lnTo>
                <a:lnTo>
                  <a:pt x="313" y="1020"/>
                </a:lnTo>
                <a:lnTo>
                  <a:pt x="308" y="1036"/>
                </a:lnTo>
                <a:lnTo>
                  <a:pt x="308" y="1036"/>
                </a:lnTo>
                <a:lnTo>
                  <a:pt x="301" y="1056"/>
                </a:lnTo>
                <a:lnTo>
                  <a:pt x="296" y="1074"/>
                </a:lnTo>
                <a:lnTo>
                  <a:pt x="293" y="1092"/>
                </a:lnTo>
                <a:lnTo>
                  <a:pt x="283" y="1043"/>
                </a:lnTo>
                <a:lnTo>
                  <a:pt x="279" y="1018"/>
                </a:lnTo>
                <a:lnTo>
                  <a:pt x="279" y="1018"/>
                </a:lnTo>
                <a:lnTo>
                  <a:pt x="282" y="1002"/>
                </a:lnTo>
                <a:lnTo>
                  <a:pt x="283" y="990"/>
                </a:lnTo>
                <a:lnTo>
                  <a:pt x="285" y="979"/>
                </a:lnTo>
                <a:lnTo>
                  <a:pt x="285" y="979"/>
                </a:lnTo>
                <a:lnTo>
                  <a:pt x="290" y="964"/>
                </a:lnTo>
                <a:lnTo>
                  <a:pt x="293" y="956"/>
                </a:lnTo>
                <a:lnTo>
                  <a:pt x="293" y="952"/>
                </a:lnTo>
                <a:lnTo>
                  <a:pt x="293" y="952"/>
                </a:lnTo>
                <a:lnTo>
                  <a:pt x="291" y="947"/>
                </a:lnTo>
                <a:lnTo>
                  <a:pt x="293" y="941"/>
                </a:lnTo>
                <a:lnTo>
                  <a:pt x="293" y="935"/>
                </a:lnTo>
                <a:lnTo>
                  <a:pt x="293" y="930"/>
                </a:lnTo>
                <a:lnTo>
                  <a:pt x="293" y="930"/>
                </a:lnTo>
                <a:lnTo>
                  <a:pt x="290" y="913"/>
                </a:lnTo>
                <a:lnTo>
                  <a:pt x="289" y="899"/>
                </a:lnTo>
                <a:lnTo>
                  <a:pt x="289" y="899"/>
                </a:lnTo>
                <a:lnTo>
                  <a:pt x="295" y="858"/>
                </a:lnTo>
                <a:lnTo>
                  <a:pt x="295" y="85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5" name="Freeform 23">
            <a:extLst>
              <a:ext uri="{FF2B5EF4-FFF2-40B4-BE49-F238E27FC236}">
                <a16:creationId xmlns:a16="http://schemas.microsoft.com/office/drawing/2014/main" id="{C4DCC889-AB8C-4AE2-804A-3F0C82E2908E}"/>
              </a:ext>
            </a:extLst>
          </p:cNvPr>
          <p:cNvSpPr>
            <a:spLocks noEditPoints="1"/>
          </p:cNvSpPr>
          <p:nvPr/>
        </p:nvSpPr>
        <p:spPr bwMode="auto">
          <a:xfrm>
            <a:off x="969726" y="4669681"/>
            <a:ext cx="659764" cy="1679751"/>
          </a:xfrm>
          <a:custGeom>
            <a:avLst/>
            <a:gdLst>
              <a:gd name="T0" fmla="*/ 87 w 511"/>
              <a:gd name="T1" fmla="*/ 1221 h 1301"/>
              <a:gd name="T2" fmla="*/ 87 w 511"/>
              <a:gd name="T3" fmla="*/ 1217 h 1301"/>
              <a:gd name="T4" fmla="*/ 53 w 511"/>
              <a:gd name="T5" fmla="*/ 1244 h 1301"/>
              <a:gd name="T6" fmla="*/ 43 w 511"/>
              <a:gd name="T7" fmla="*/ 1257 h 1301"/>
              <a:gd name="T8" fmla="*/ 100 w 511"/>
              <a:gd name="T9" fmla="*/ 1278 h 1301"/>
              <a:gd name="T10" fmla="*/ 176 w 511"/>
              <a:gd name="T11" fmla="*/ 1296 h 1301"/>
              <a:gd name="T12" fmla="*/ 199 w 511"/>
              <a:gd name="T13" fmla="*/ 1281 h 1301"/>
              <a:gd name="T14" fmla="*/ 189 w 511"/>
              <a:gd name="T15" fmla="*/ 1238 h 1301"/>
              <a:gd name="T16" fmla="*/ 263 w 511"/>
              <a:gd name="T17" fmla="*/ 1225 h 1301"/>
              <a:gd name="T18" fmla="*/ 277 w 511"/>
              <a:gd name="T19" fmla="*/ 1240 h 1301"/>
              <a:gd name="T20" fmla="*/ 285 w 511"/>
              <a:gd name="T21" fmla="*/ 1217 h 1301"/>
              <a:gd name="T22" fmla="*/ 276 w 511"/>
              <a:gd name="T23" fmla="*/ 1278 h 1301"/>
              <a:gd name="T24" fmla="*/ 283 w 511"/>
              <a:gd name="T25" fmla="*/ 1297 h 1301"/>
              <a:gd name="T26" fmla="*/ 352 w 511"/>
              <a:gd name="T27" fmla="*/ 1297 h 1301"/>
              <a:gd name="T28" fmla="*/ 362 w 511"/>
              <a:gd name="T29" fmla="*/ 1270 h 1301"/>
              <a:gd name="T30" fmla="*/ 365 w 511"/>
              <a:gd name="T31" fmla="*/ 1215 h 1301"/>
              <a:gd name="T32" fmla="*/ 379 w 511"/>
              <a:gd name="T33" fmla="*/ 1163 h 1301"/>
              <a:gd name="T34" fmla="*/ 388 w 511"/>
              <a:gd name="T35" fmla="*/ 1080 h 1301"/>
              <a:gd name="T36" fmla="*/ 375 w 511"/>
              <a:gd name="T37" fmla="*/ 920 h 1301"/>
              <a:gd name="T38" fmla="*/ 385 w 511"/>
              <a:gd name="T39" fmla="*/ 847 h 1301"/>
              <a:gd name="T40" fmla="*/ 425 w 511"/>
              <a:gd name="T41" fmla="*/ 534 h 1301"/>
              <a:gd name="T42" fmla="*/ 511 w 511"/>
              <a:gd name="T43" fmla="*/ 422 h 1301"/>
              <a:gd name="T44" fmla="*/ 484 w 511"/>
              <a:gd name="T45" fmla="*/ 293 h 1301"/>
              <a:gd name="T46" fmla="*/ 450 w 511"/>
              <a:gd name="T47" fmla="*/ 199 h 1301"/>
              <a:gd name="T48" fmla="*/ 420 w 511"/>
              <a:gd name="T49" fmla="*/ 183 h 1301"/>
              <a:gd name="T50" fmla="*/ 340 w 511"/>
              <a:gd name="T51" fmla="*/ 174 h 1301"/>
              <a:gd name="T52" fmla="*/ 323 w 511"/>
              <a:gd name="T53" fmla="*/ 139 h 1301"/>
              <a:gd name="T54" fmla="*/ 334 w 511"/>
              <a:gd name="T55" fmla="*/ 104 h 1301"/>
              <a:gd name="T56" fmla="*/ 331 w 511"/>
              <a:gd name="T57" fmla="*/ 52 h 1301"/>
              <a:gd name="T58" fmla="*/ 313 w 511"/>
              <a:gd name="T59" fmla="*/ 15 h 1301"/>
              <a:gd name="T60" fmla="*/ 218 w 511"/>
              <a:gd name="T61" fmla="*/ 0 h 1301"/>
              <a:gd name="T62" fmla="*/ 170 w 511"/>
              <a:gd name="T63" fmla="*/ 35 h 1301"/>
              <a:gd name="T64" fmla="*/ 157 w 511"/>
              <a:gd name="T65" fmla="*/ 85 h 1301"/>
              <a:gd name="T66" fmla="*/ 182 w 511"/>
              <a:gd name="T67" fmla="*/ 122 h 1301"/>
              <a:gd name="T68" fmla="*/ 175 w 511"/>
              <a:gd name="T69" fmla="*/ 151 h 1301"/>
              <a:gd name="T70" fmla="*/ 189 w 511"/>
              <a:gd name="T71" fmla="*/ 171 h 1301"/>
              <a:gd name="T72" fmla="*/ 194 w 511"/>
              <a:gd name="T73" fmla="*/ 176 h 1301"/>
              <a:gd name="T74" fmla="*/ 196 w 511"/>
              <a:gd name="T75" fmla="*/ 189 h 1301"/>
              <a:gd name="T76" fmla="*/ 211 w 511"/>
              <a:gd name="T77" fmla="*/ 196 h 1301"/>
              <a:gd name="T78" fmla="*/ 165 w 511"/>
              <a:gd name="T79" fmla="*/ 236 h 1301"/>
              <a:gd name="T80" fmla="*/ 152 w 511"/>
              <a:gd name="T81" fmla="*/ 347 h 1301"/>
              <a:gd name="T82" fmla="*/ 151 w 511"/>
              <a:gd name="T83" fmla="*/ 390 h 1301"/>
              <a:gd name="T84" fmla="*/ 128 w 511"/>
              <a:gd name="T85" fmla="*/ 475 h 1301"/>
              <a:gd name="T86" fmla="*/ 117 w 511"/>
              <a:gd name="T87" fmla="*/ 553 h 1301"/>
              <a:gd name="T88" fmla="*/ 102 w 511"/>
              <a:gd name="T89" fmla="*/ 613 h 1301"/>
              <a:gd name="T90" fmla="*/ 84 w 511"/>
              <a:gd name="T91" fmla="*/ 650 h 1301"/>
              <a:gd name="T92" fmla="*/ 88 w 511"/>
              <a:gd name="T93" fmla="*/ 670 h 1301"/>
              <a:gd name="T94" fmla="*/ 59 w 511"/>
              <a:gd name="T95" fmla="*/ 684 h 1301"/>
              <a:gd name="T96" fmla="*/ 60 w 511"/>
              <a:gd name="T97" fmla="*/ 700 h 1301"/>
              <a:gd name="T98" fmla="*/ 36 w 511"/>
              <a:gd name="T99" fmla="*/ 817 h 1301"/>
              <a:gd name="T100" fmla="*/ 15 w 511"/>
              <a:gd name="T101" fmla="*/ 836 h 1301"/>
              <a:gd name="T102" fmla="*/ 18 w 511"/>
              <a:gd name="T103" fmla="*/ 1056 h 1301"/>
              <a:gd name="T104" fmla="*/ 42 w 511"/>
              <a:gd name="T105" fmla="*/ 1215 h 1301"/>
              <a:gd name="T106" fmla="*/ 60 w 511"/>
              <a:gd name="T107" fmla="*/ 1233 h 1301"/>
              <a:gd name="T108" fmla="*/ 82 w 511"/>
              <a:gd name="T109" fmla="*/ 1234 h 1301"/>
              <a:gd name="T110" fmla="*/ 122 w 511"/>
              <a:gd name="T111" fmla="*/ 815 h 1301"/>
              <a:gd name="T112" fmla="*/ 102 w 511"/>
              <a:gd name="T113" fmla="*/ 706 h 1301"/>
              <a:gd name="T114" fmla="*/ 122 w 511"/>
              <a:gd name="T115" fmla="*/ 697 h 1301"/>
              <a:gd name="T116" fmla="*/ 114 w 511"/>
              <a:gd name="T117" fmla="*/ 766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1" h="1301">
                <a:moveTo>
                  <a:pt x="82" y="1234"/>
                </a:moveTo>
                <a:lnTo>
                  <a:pt x="82" y="1234"/>
                </a:lnTo>
                <a:lnTo>
                  <a:pt x="83" y="1233"/>
                </a:lnTo>
                <a:lnTo>
                  <a:pt x="84" y="1231"/>
                </a:lnTo>
                <a:lnTo>
                  <a:pt x="87" y="1226"/>
                </a:lnTo>
                <a:lnTo>
                  <a:pt x="87" y="1221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99" y="1220"/>
                </a:lnTo>
                <a:lnTo>
                  <a:pt x="99" y="1237"/>
                </a:lnTo>
                <a:lnTo>
                  <a:pt x="99" y="1237"/>
                </a:lnTo>
                <a:lnTo>
                  <a:pt x="90" y="1237"/>
                </a:lnTo>
                <a:lnTo>
                  <a:pt x="71" y="1240"/>
                </a:lnTo>
                <a:lnTo>
                  <a:pt x="53" y="1244"/>
                </a:lnTo>
                <a:lnTo>
                  <a:pt x="46" y="1248"/>
                </a:lnTo>
                <a:lnTo>
                  <a:pt x="43" y="1249"/>
                </a:lnTo>
                <a:lnTo>
                  <a:pt x="42" y="1250"/>
                </a:lnTo>
                <a:lnTo>
                  <a:pt x="42" y="1250"/>
                </a:lnTo>
                <a:lnTo>
                  <a:pt x="42" y="1254"/>
                </a:lnTo>
                <a:lnTo>
                  <a:pt x="43" y="1257"/>
                </a:lnTo>
                <a:lnTo>
                  <a:pt x="47" y="1260"/>
                </a:lnTo>
                <a:lnTo>
                  <a:pt x="51" y="1263"/>
                </a:lnTo>
                <a:lnTo>
                  <a:pt x="65" y="1269"/>
                </a:lnTo>
                <a:lnTo>
                  <a:pt x="82" y="1274"/>
                </a:lnTo>
                <a:lnTo>
                  <a:pt x="82" y="1274"/>
                </a:lnTo>
                <a:lnTo>
                  <a:pt x="100" y="1278"/>
                </a:lnTo>
                <a:lnTo>
                  <a:pt x="116" y="1283"/>
                </a:lnTo>
                <a:lnTo>
                  <a:pt x="131" y="1287"/>
                </a:lnTo>
                <a:lnTo>
                  <a:pt x="147" y="1290"/>
                </a:lnTo>
                <a:lnTo>
                  <a:pt x="147" y="1290"/>
                </a:lnTo>
                <a:lnTo>
                  <a:pt x="163" y="1293"/>
                </a:lnTo>
                <a:lnTo>
                  <a:pt x="176" y="1296"/>
                </a:lnTo>
                <a:lnTo>
                  <a:pt x="182" y="1296"/>
                </a:lnTo>
                <a:lnTo>
                  <a:pt x="187" y="1296"/>
                </a:lnTo>
                <a:lnTo>
                  <a:pt x="190" y="1293"/>
                </a:lnTo>
                <a:lnTo>
                  <a:pt x="194" y="1290"/>
                </a:lnTo>
                <a:lnTo>
                  <a:pt x="194" y="1290"/>
                </a:lnTo>
                <a:lnTo>
                  <a:pt x="199" y="1281"/>
                </a:lnTo>
                <a:lnTo>
                  <a:pt x="201" y="1274"/>
                </a:lnTo>
                <a:lnTo>
                  <a:pt x="202" y="1267"/>
                </a:lnTo>
                <a:lnTo>
                  <a:pt x="201" y="1262"/>
                </a:lnTo>
                <a:lnTo>
                  <a:pt x="201" y="1262"/>
                </a:lnTo>
                <a:lnTo>
                  <a:pt x="195" y="1249"/>
                </a:lnTo>
                <a:lnTo>
                  <a:pt x="189" y="1238"/>
                </a:lnTo>
                <a:lnTo>
                  <a:pt x="189" y="1238"/>
                </a:lnTo>
                <a:lnTo>
                  <a:pt x="188" y="1227"/>
                </a:lnTo>
                <a:lnTo>
                  <a:pt x="187" y="1217"/>
                </a:lnTo>
                <a:lnTo>
                  <a:pt x="261" y="1215"/>
                </a:lnTo>
                <a:lnTo>
                  <a:pt x="261" y="1215"/>
                </a:lnTo>
                <a:lnTo>
                  <a:pt x="263" y="1225"/>
                </a:lnTo>
                <a:lnTo>
                  <a:pt x="263" y="1232"/>
                </a:lnTo>
                <a:lnTo>
                  <a:pt x="264" y="1237"/>
                </a:lnTo>
                <a:lnTo>
                  <a:pt x="264" y="1237"/>
                </a:lnTo>
                <a:lnTo>
                  <a:pt x="267" y="1238"/>
                </a:lnTo>
                <a:lnTo>
                  <a:pt x="272" y="1239"/>
                </a:lnTo>
                <a:lnTo>
                  <a:pt x="277" y="1240"/>
                </a:lnTo>
                <a:lnTo>
                  <a:pt x="279" y="1240"/>
                </a:lnTo>
                <a:lnTo>
                  <a:pt x="281" y="1238"/>
                </a:lnTo>
                <a:lnTo>
                  <a:pt x="281" y="1238"/>
                </a:lnTo>
                <a:lnTo>
                  <a:pt x="283" y="1233"/>
                </a:lnTo>
                <a:lnTo>
                  <a:pt x="284" y="1226"/>
                </a:lnTo>
                <a:lnTo>
                  <a:pt x="285" y="1217"/>
                </a:lnTo>
                <a:lnTo>
                  <a:pt x="290" y="1217"/>
                </a:lnTo>
                <a:lnTo>
                  <a:pt x="290" y="1217"/>
                </a:lnTo>
                <a:lnTo>
                  <a:pt x="285" y="1264"/>
                </a:lnTo>
                <a:lnTo>
                  <a:pt x="285" y="1264"/>
                </a:lnTo>
                <a:lnTo>
                  <a:pt x="282" y="1269"/>
                </a:lnTo>
                <a:lnTo>
                  <a:pt x="276" y="1278"/>
                </a:lnTo>
                <a:lnTo>
                  <a:pt x="273" y="1283"/>
                </a:lnTo>
                <a:lnTo>
                  <a:pt x="272" y="1287"/>
                </a:lnTo>
                <a:lnTo>
                  <a:pt x="272" y="1291"/>
                </a:lnTo>
                <a:lnTo>
                  <a:pt x="276" y="1295"/>
                </a:lnTo>
                <a:lnTo>
                  <a:pt x="276" y="1295"/>
                </a:lnTo>
                <a:lnTo>
                  <a:pt x="283" y="1297"/>
                </a:lnTo>
                <a:lnTo>
                  <a:pt x="293" y="1299"/>
                </a:lnTo>
                <a:lnTo>
                  <a:pt x="305" y="1301"/>
                </a:lnTo>
                <a:lnTo>
                  <a:pt x="318" y="1301"/>
                </a:lnTo>
                <a:lnTo>
                  <a:pt x="331" y="1301"/>
                </a:lnTo>
                <a:lnTo>
                  <a:pt x="343" y="1299"/>
                </a:lnTo>
                <a:lnTo>
                  <a:pt x="352" y="1297"/>
                </a:lnTo>
                <a:lnTo>
                  <a:pt x="358" y="1295"/>
                </a:lnTo>
                <a:lnTo>
                  <a:pt x="358" y="1295"/>
                </a:lnTo>
                <a:lnTo>
                  <a:pt x="360" y="1291"/>
                </a:lnTo>
                <a:lnTo>
                  <a:pt x="361" y="1285"/>
                </a:lnTo>
                <a:lnTo>
                  <a:pt x="362" y="1278"/>
                </a:lnTo>
                <a:lnTo>
                  <a:pt x="362" y="1270"/>
                </a:lnTo>
                <a:lnTo>
                  <a:pt x="360" y="1243"/>
                </a:lnTo>
                <a:lnTo>
                  <a:pt x="360" y="1243"/>
                </a:lnTo>
                <a:lnTo>
                  <a:pt x="360" y="1236"/>
                </a:lnTo>
                <a:lnTo>
                  <a:pt x="361" y="1226"/>
                </a:lnTo>
                <a:lnTo>
                  <a:pt x="365" y="1215"/>
                </a:lnTo>
                <a:lnTo>
                  <a:pt x="365" y="1215"/>
                </a:lnTo>
                <a:lnTo>
                  <a:pt x="370" y="1207"/>
                </a:lnTo>
                <a:lnTo>
                  <a:pt x="373" y="1201"/>
                </a:lnTo>
                <a:lnTo>
                  <a:pt x="377" y="1192"/>
                </a:lnTo>
                <a:lnTo>
                  <a:pt x="377" y="1192"/>
                </a:lnTo>
                <a:lnTo>
                  <a:pt x="378" y="1179"/>
                </a:lnTo>
                <a:lnTo>
                  <a:pt x="379" y="1163"/>
                </a:lnTo>
                <a:lnTo>
                  <a:pt x="381" y="1149"/>
                </a:lnTo>
                <a:lnTo>
                  <a:pt x="383" y="1136"/>
                </a:lnTo>
                <a:lnTo>
                  <a:pt x="383" y="1136"/>
                </a:lnTo>
                <a:lnTo>
                  <a:pt x="385" y="1127"/>
                </a:lnTo>
                <a:lnTo>
                  <a:pt x="387" y="1114"/>
                </a:lnTo>
                <a:lnTo>
                  <a:pt x="388" y="1080"/>
                </a:lnTo>
                <a:lnTo>
                  <a:pt x="390" y="1034"/>
                </a:lnTo>
                <a:lnTo>
                  <a:pt x="390" y="1034"/>
                </a:lnTo>
                <a:lnTo>
                  <a:pt x="388" y="1016"/>
                </a:lnTo>
                <a:lnTo>
                  <a:pt x="383" y="977"/>
                </a:lnTo>
                <a:lnTo>
                  <a:pt x="375" y="920"/>
                </a:lnTo>
                <a:lnTo>
                  <a:pt x="375" y="920"/>
                </a:lnTo>
                <a:lnTo>
                  <a:pt x="375" y="910"/>
                </a:lnTo>
                <a:lnTo>
                  <a:pt x="376" y="900"/>
                </a:lnTo>
                <a:lnTo>
                  <a:pt x="378" y="888"/>
                </a:lnTo>
                <a:lnTo>
                  <a:pt x="378" y="888"/>
                </a:lnTo>
                <a:lnTo>
                  <a:pt x="382" y="873"/>
                </a:lnTo>
                <a:lnTo>
                  <a:pt x="385" y="847"/>
                </a:lnTo>
                <a:lnTo>
                  <a:pt x="395" y="776"/>
                </a:lnTo>
                <a:lnTo>
                  <a:pt x="409" y="667"/>
                </a:lnTo>
                <a:lnTo>
                  <a:pt x="409" y="667"/>
                </a:lnTo>
                <a:lnTo>
                  <a:pt x="412" y="646"/>
                </a:lnTo>
                <a:lnTo>
                  <a:pt x="414" y="632"/>
                </a:lnTo>
                <a:lnTo>
                  <a:pt x="425" y="534"/>
                </a:lnTo>
                <a:lnTo>
                  <a:pt x="425" y="534"/>
                </a:lnTo>
                <a:lnTo>
                  <a:pt x="507" y="438"/>
                </a:lnTo>
                <a:lnTo>
                  <a:pt x="507" y="438"/>
                </a:lnTo>
                <a:lnTo>
                  <a:pt x="509" y="435"/>
                </a:lnTo>
                <a:lnTo>
                  <a:pt x="509" y="431"/>
                </a:lnTo>
                <a:lnTo>
                  <a:pt x="511" y="422"/>
                </a:lnTo>
                <a:lnTo>
                  <a:pt x="509" y="408"/>
                </a:lnTo>
                <a:lnTo>
                  <a:pt x="507" y="394"/>
                </a:lnTo>
                <a:lnTo>
                  <a:pt x="501" y="364"/>
                </a:lnTo>
                <a:lnTo>
                  <a:pt x="496" y="337"/>
                </a:lnTo>
                <a:lnTo>
                  <a:pt x="496" y="337"/>
                </a:lnTo>
                <a:lnTo>
                  <a:pt x="484" y="293"/>
                </a:lnTo>
                <a:lnTo>
                  <a:pt x="472" y="251"/>
                </a:lnTo>
                <a:lnTo>
                  <a:pt x="472" y="251"/>
                </a:lnTo>
                <a:lnTo>
                  <a:pt x="466" y="233"/>
                </a:lnTo>
                <a:lnTo>
                  <a:pt x="459" y="216"/>
                </a:lnTo>
                <a:lnTo>
                  <a:pt x="453" y="203"/>
                </a:lnTo>
                <a:lnTo>
                  <a:pt x="450" y="199"/>
                </a:lnTo>
                <a:lnTo>
                  <a:pt x="449" y="196"/>
                </a:lnTo>
                <a:lnTo>
                  <a:pt x="449" y="196"/>
                </a:lnTo>
                <a:lnTo>
                  <a:pt x="437" y="189"/>
                </a:lnTo>
                <a:lnTo>
                  <a:pt x="430" y="186"/>
                </a:lnTo>
                <a:lnTo>
                  <a:pt x="420" y="183"/>
                </a:lnTo>
                <a:lnTo>
                  <a:pt x="420" y="183"/>
                </a:lnTo>
                <a:lnTo>
                  <a:pt x="393" y="178"/>
                </a:lnTo>
                <a:lnTo>
                  <a:pt x="372" y="176"/>
                </a:lnTo>
                <a:lnTo>
                  <a:pt x="372" y="176"/>
                </a:lnTo>
                <a:lnTo>
                  <a:pt x="356" y="176"/>
                </a:lnTo>
                <a:lnTo>
                  <a:pt x="344" y="175"/>
                </a:lnTo>
                <a:lnTo>
                  <a:pt x="340" y="174"/>
                </a:lnTo>
                <a:lnTo>
                  <a:pt x="337" y="171"/>
                </a:lnTo>
                <a:lnTo>
                  <a:pt x="337" y="171"/>
                </a:lnTo>
                <a:lnTo>
                  <a:pt x="334" y="168"/>
                </a:lnTo>
                <a:lnTo>
                  <a:pt x="331" y="163"/>
                </a:lnTo>
                <a:lnTo>
                  <a:pt x="328" y="152"/>
                </a:lnTo>
                <a:lnTo>
                  <a:pt x="323" y="139"/>
                </a:lnTo>
                <a:lnTo>
                  <a:pt x="337" y="144"/>
                </a:lnTo>
                <a:lnTo>
                  <a:pt x="332" y="122"/>
                </a:lnTo>
                <a:lnTo>
                  <a:pt x="346" y="131"/>
                </a:lnTo>
                <a:lnTo>
                  <a:pt x="346" y="131"/>
                </a:lnTo>
                <a:lnTo>
                  <a:pt x="338" y="116"/>
                </a:lnTo>
                <a:lnTo>
                  <a:pt x="334" y="104"/>
                </a:lnTo>
                <a:lnTo>
                  <a:pt x="332" y="98"/>
                </a:lnTo>
                <a:lnTo>
                  <a:pt x="332" y="94"/>
                </a:lnTo>
                <a:lnTo>
                  <a:pt x="332" y="94"/>
                </a:lnTo>
                <a:lnTo>
                  <a:pt x="332" y="82"/>
                </a:lnTo>
                <a:lnTo>
                  <a:pt x="332" y="63"/>
                </a:lnTo>
                <a:lnTo>
                  <a:pt x="331" y="52"/>
                </a:lnTo>
                <a:lnTo>
                  <a:pt x="329" y="41"/>
                </a:lnTo>
                <a:lnTo>
                  <a:pt x="325" y="30"/>
                </a:lnTo>
                <a:lnTo>
                  <a:pt x="320" y="22"/>
                </a:lnTo>
                <a:lnTo>
                  <a:pt x="320" y="22"/>
                </a:lnTo>
                <a:lnTo>
                  <a:pt x="317" y="17"/>
                </a:lnTo>
                <a:lnTo>
                  <a:pt x="313" y="15"/>
                </a:lnTo>
                <a:lnTo>
                  <a:pt x="302" y="9"/>
                </a:lnTo>
                <a:lnTo>
                  <a:pt x="291" y="5"/>
                </a:lnTo>
                <a:lnTo>
                  <a:pt x="279" y="3"/>
                </a:lnTo>
                <a:lnTo>
                  <a:pt x="259" y="0"/>
                </a:lnTo>
                <a:lnTo>
                  <a:pt x="251" y="0"/>
                </a:lnTo>
                <a:lnTo>
                  <a:pt x="218" y="0"/>
                </a:lnTo>
                <a:lnTo>
                  <a:pt x="218" y="0"/>
                </a:lnTo>
                <a:lnTo>
                  <a:pt x="214" y="3"/>
                </a:lnTo>
                <a:lnTo>
                  <a:pt x="196" y="15"/>
                </a:lnTo>
                <a:lnTo>
                  <a:pt x="196" y="15"/>
                </a:lnTo>
                <a:lnTo>
                  <a:pt x="176" y="29"/>
                </a:lnTo>
                <a:lnTo>
                  <a:pt x="170" y="35"/>
                </a:lnTo>
                <a:lnTo>
                  <a:pt x="166" y="42"/>
                </a:lnTo>
                <a:lnTo>
                  <a:pt x="166" y="42"/>
                </a:lnTo>
                <a:lnTo>
                  <a:pt x="159" y="66"/>
                </a:lnTo>
                <a:lnTo>
                  <a:pt x="157" y="78"/>
                </a:lnTo>
                <a:lnTo>
                  <a:pt x="157" y="82"/>
                </a:lnTo>
                <a:lnTo>
                  <a:pt x="157" y="85"/>
                </a:lnTo>
                <a:lnTo>
                  <a:pt x="157" y="85"/>
                </a:lnTo>
                <a:lnTo>
                  <a:pt x="171" y="104"/>
                </a:lnTo>
                <a:lnTo>
                  <a:pt x="171" y="104"/>
                </a:lnTo>
                <a:lnTo>
                  <a:pt x="177" y="111"/>
                </a:lnTo>
                <a:lnTo>
                  <a:pt x="181" y="118"/>
                </a:lnTo>
                <a:lnTo>
                  <a:pt x="182" y="122"/>
                </a:lnTo>
                <a:lnTo>
                  <a:pt x="182" y="124"/>
                </a:lnTo>
                <a:lnTo>
                  <a:pt x="182" y="124"/>
                </a:lnTo>
                <a:lnTo>
                  <a:pt x="181" y="131"/>
                </a:lnTo>
                <a:lnTo>
                  <a:pt x="177" y="140"/>
                </a:lnTo>
                <a:lnTo>
                  <a:pt x="175" y="148"/>
                </a:lnTo>
                <a:lnTo>
                  <a:pt x="175" y="151"/>
                </a:lnTo>
                <a:lnTo>
                  <a:pt x="176" y="152"/>
                </a:lnTo>
                <a:lnTo>
                  <a:pt x="184" y="157"/>
                </a:lnTo>
                <a:lnTo>
                  <a:pt x="184" y="157"/>
                </a:lnTo>
                <a:lnTo>
                  <a:pt x="185" y="163"/>
                </a:lnTo>
                <a:lnTo>
                  <a:pt x="187" y="168"/>
                </a:lnTo>
                <a:lnTo>
                  <a:pt x="189" y="171"/>
                </a:lnTo>
                <a:lnTo>
                  <a:pt x="189" y="171"/>
                </a:lnTo>
                <a:lnTo>
                  <a:pt x="192" y="172"/>
                </a:lnTo>
                <a:lnTo>
                  <a:pt x="193" y="172"/>
                </a:lnTo>
                <a:lnTo>
                  <a:pt x="193" y="174"/>
                </a:lnTo>
                <a:lnTo>
                  <a:pt x="194" y="176"/>
                </a:lnTo>
                <a:lnTo>
                  <a:pt x="194" y="176"/>
                </a:lnTo>
                <a:lnTo>
                  <a:pt x="195" y="180"/>
                </a:lnTo>
                <a:lnTo>
                  <a:pt x="196" y="181"/>
                </a:lnTo>
                <a:lnTo>
                  <a:pt x="196" y="181"/>
                </a:lnTo>
                <a:lnTo>
                  <a:pt x="196" y="183"/>
                </a:lnTo>
                <a:lnTo>
                  <a:pt x="196" y="186"/>
                </a:lnTo>
                <a:lnTo>
                  <a:pt x="196" y="189"/>
                </a:lnTo>
                <a:lnTo>
                  <a:pt x="199" y="192"/>
                </a:lnTo>
                <a:lnTo>
                  <a:pt x="199" y="192"/>
                </a:lnTo>
                <a:lnTo>
                  <a:pt x="202" y="194"/>
                </a:lnTo>
                <a:lnTo>
                  <a:pt x="207" y="196"/>
                </a:lnTo>
                <a:lnTo>
                  <a:pt x="211" y="196"/>
                </a:lnTo>
                <a:lnTo>
                  <a:pt x="211" y="196"/>
                </a:lnTo>
                <a:lnTo>
                  <a:pt x="193" y="210"/>
                </a:lnTo>
                <a:lnTo>
                  <a:pt x="178" y="221"/>
                </a:lnTo>
                <a:lnTo>
                  <a:pt x="169" y="230"/>
                </a:lnTo>
                <a:lnTo>
                  <a:pt x="169" y="230"/>
                </a:lnTo>
                <a:lnTo>
                  <a:pt x="166" y="233"/>
                </a:lnTo>
                <a:lnTo>
                  <a:pt x="165" y="236"/>
                </a:lnTo>
                <a:lnTo>
                  <a:pt x="161" y="249"/>
                </a:lnTo>
                <a:lnTo>
                  <a:pt x="159" y="266"/>
                </a:lnTo>
                <a:lnTo>
                  <a:pt x="157" y="286"/>
                </a:lnTo>
                <a:lnTo>
                  <a:pt x="153" y="323"/>
                </a:lnTo>
                <a:lnTo>
                  <a:pt x="152" y="347"/>
                </a:lnTo>
                <a:lnTo>
                  <a:pt x="152" y="347"/>
                </a:lnTo>
                <a:lnTo>
                  <a:pt x="153" y="360"/>
                </a:lnTo>
                <a:lnTo>
                  <a:pt x="153" y="363"/>
                </a:lnTo>
                <a:lnTo>
                  <a:pt x="154" y="363"/>
                </a:lnTo>
                <a:lnTo>
                  <a:pt x="154" y="363"/>
                </a:lnTo>
                <a:lnTo>
                  <a:pt x="154" y="372"/>
                </a:lnTo>
                <a:lnTo>
                  <a:pt x="151" y="390"/>
                </a:lnTo>
                <a:lnTo>
                  <a:pt x="145" y="424"/>
                </a:lnTo>
                <a:lnTo>
                  <a:pt x="145" y="424"/>
                </a:lnTo>
                <a:lnTo>
                  <a:pt x="142" y="434"/>
                </a:lnTo>
                <a:lnTo>
                  <a:pt x="136" y="447"/>
                </a:lnTo>
                <a:lnTo>
                  <a:pt x="130" y="465"/>
                </a:lnTo>
                <a:lnTo>
                  <a:pt x="128" y="475"/>
                </a:lnTo>
                <a:lnTo>
                  <a:pt x="127" y="484"/>
                </a:lnTo>
                <a:lnTo>
                  <a:pt x="127" y="484"/>
                </a:lnTo>
                <a:lnTo>
                  <a:pt x="123" y="524"/>
                </a:lnTo>
                <a:lnTo>
                  <a:pt x="120" y="541"/>
                </a:lnTo>
                <a:lnTo>
                  <a:pt x="117" y="553"/>
                </a:lnTo>
                <a:lnTo>
                  <a:pt x="117" y="553"/>
                </a:lnTo>
                <a:lnTo>
                  <a:pt x="114" y="558"/>
                </a:lnTo>
                <a:lnTo>
                  <a:pt x="113" y="565"/>
                </a:lnTo>
                <a:lnTo>
                  <a:pt x="111" y="582"/>
                </a:lnTo>
                <a:lnTo>
                  <a:pt x="107" y="600"/>
                </a:lnTo>
                <a:lnTo>
                  <a:pt x="105" y="607"/>
                </a:lnTo>
                <a:lnTo>
                  <a:pt x="102" y="613"/>
                </a:lnTo>
                <a:lnTo>
                  <a:pt x="102" y="613"/>
                </a:lnTo>
                <a:lnTo>
                  <a:pt x="98" y="624"/>
                </a:lnTo>
                <a:lnTo>
                  <a:pt x="90" y="635"/>
                </a:lnTo>
                <a:lnTo>
                  <a:pt x="86" y="643"/>
                </a:lnTo>
                <a:lnTo>
                  <a:pt x="84" y="648"/>
                </a:lnTo>
                <a:lnTo>
                  <a:pt x="84" y="650"/>
                </a:lnTo>
                <a:lnTo>
                  <a:pt x="84" y="650"/>
                </a:lnTo>
                <a:lnTo>
                  <a:pt x="84" y="661"/>
                </a:lnTo>
                <a:lnTo>
                  <a:pt x="86" y="665"/>
                </a:lnTo>
                <a:lnTo>
                  <a:pt x="87" y="667"/>
                </a:lnTo>
                <a:lnTo>
                  <a:pt x="87" y="667"/>
                </a:lnTo>
                <a:lnTo>
                  <a:pt x="88" y="670"/>
                </a:lnTo>
                <a:lnTo>
                  <a:pt x="89" y="673"/>
                </a:lnTo>
                <a:lnTo>
                  <a:pt x="89" y="677"/>
                </a:lnTo>
                <a:lnTo>
                  <a:pt x="89" y="677"/>
                </a:lnTo>
                <a:lnTo>
                  <a:pt x="75" y="679"/>
                </a:lnTo>
                <a:lnTo>
                  <a:pt x="65" y="682"/>
                </a:lnTo>
                <a:lnTo>
                  <a:pt x="59" y="684"/>
                </a:lnTo>
                <a:lnTo>
                  <a:pt x="59" y="684"/>
                </a:lnTo>
                <a:lnTo>
                  <a:pt x="57" y="688"/>
                </a:lnTo>
                <a:lnTo>
                  <a:pt x="57" y="693"/>
                </a:lnTo>
                <a:lnTo>
                  <a:pt x="58" y="697"/>
                </a:lnTo>
                <a:lnTo>
                  <a:pt x="59" y="699"/>
                </a:lnTo>
                <a:lnTo>
                  <a:pt x="60" y="700"/>
                </a:lnTo>
                <a:lnTo>
                  <a:pt x="60" y="700"/>
                </a:lnTo>
                <a:lnTo>
                  <a:pt x="70" y="705"/>
                </a:lnTo>
                <a:lnTo>
                  <a:pt x="77" y="813"/>
                </a:lnTo>
                <a:lnTo>
                  <a:pt x="42" y="815"/>
                </a:lnTo>
                <a:lnTo>
                  <a:pt x="42" y="815"/>
                </a:lnTo>
                <a:lnTo>
                  <a:pt x="36" y="817"/>
                </a:lnTo>
                <a:lnTo>
                  <a:pt x="31" y="818"/>
                </a:lnTo>
                <a:lnTo>
                  <a:pt x="25" y="821"/>
                </a:lnTo>
                <a:lnTo>
                  <a:pt x="25" y="821"/>
                </a:lnTo>
                <a:lnTo>
                  <a:pt x="18" y="831"/>
                </a:lnTo>
                <a:lnTo>
                  <a:pt x="15" y="836"/>
                </a:lnTo>
                <a:lnTo>
                  <a:pt x="15" y="836"/>
                </a:lnTo>
                <a:lnTo>
                  <a:pt x="7" y="861"/>
                </a:lnTo>
                <a:lnTo>
                  <a:pt x="2" y="882"/>
                </a:lnTo>
                <a:lnTo>
                  <a:pt x="0" y="895"/>
                </a:lnTo>
                <a:lnTo>
                  <a:pt x="0" y="895"/>
                </a:lnTo>
                <a:lnTo>
                  <a:pt x="5" y="948"/>
                </a:lnTo>
                <a:lnTo>
                  <a:pt x="18" y="1056"/>
                </a:lnTo>
                <a:lnTo>
                  <a:pt x="30" y="1162"/>
                </a:lnTo>
                <a:lnTo>
                  <a:pt x="35" y="1198"/>
                </a:lnTo>
                <a:lnTo>
                  <a:pt x="37" y="1213"/>
                </a:lnTo>
                <a:lnTo>
                  <a:pt x="37" y="1213"/>
                </a:lnTo>
                <a:lnTo>
                  <a:pt x="40" y="1214"/>
                </a:lnTo>
                <a:lnTo>
                  <a:pt x="42" y="1215"/>
                </a:lnTo>
                <a:lnTo>
                  <a:pt x="51" y="1216"/>
                </a:lnTo>
                <a:lnTo>
                  <a:pt x="60" y="1217"/>
                </a:lnTo>
                <a:lnTo>
                  <a:pt x="60" y="1217"/>
                </a:lnTo>
                <a:lnTo>
                  <a:pt x="60" y="1226"/>
                </a:lnTo>
                <a:lnTo>
                  <a:pt x="60" y="1231"/>
                </a:lnTo>
                <a:lnTo>
                  <a:pt x="60" y="1233"/>
                </a:lnTo>
                <a:lnTo>
                  <a:pt x="60" y="1234"/>
                </a:lnTo>
                <a:lnTo>
                  <a:pt x="60" y="1234"/>
                </a:lnTo>
                <a:lnTo>
                  <a:pt x="70" y="1234"/>
                </a:lnTo>
                <a:lnTo>
                  <a:pt x="77" y="1234"/>
                </a:lnTo>
                <a:lnTo>
                  <a:pt x="82" y="1234"/>
                </a:lnTo>
                <a:lnTo>
                  <a:pt x="82" y="1234"/>
                </a:lnTo>
                <a:close/>
                <a:moveTo>
                  <a:pt x="258" y="791"/>
                </a:moveTo>
                <a:lnTo>
                  <a:pt x="259" y="786"/>
                </a:lnTo>
                <a:lnTo>
                  <a:pt x="269" y="824"/>
                </a:lnTo>
                <a:lnTo>
                  <a:pt x="246" y="826"/>
                </a:lnTo>
                <a:lnTo>
                  <a:pt x="258" y="791"/>
                </a:lnTo>
                <a:close/>
                <a:moveTo>
                  <a:pt x="122" y="815"/>
                </a:moveTo>
                <a:lnTo>
                  <a:pt x="96" y="818"/>
                </a:lnTo>
                <a:lnTo>
                  <a:pt x="89" y="702"/>
                </a:lnTo>
                <a:lnTo>
                  <a:pt x="100" y="700"/>
                </a:lnTo>
                <a:lnTo>
                  <a:pt x="100" y="700"/>
                </a:lnTo>
                <a:lnTo>
                  <a:pt x="101" y="703"/>
                </a:lnTo>
                <a:lnTo>
                  <a:pt x="102" y="706"/>
                </a:lnTo>
                <a:lnTo>
                  <a:pt x="105" y="707"/>
                </a:lnTo>
                <a:lnTo>
                  <a:pt x="105" y="707"/>
                </a:lnTo>
                <a:lnTo>
                  <a:pt x="108" y="706"/>
                </a:lnTo>
                <a:lnTo>
                  <a:pt x="111" y="702"/>
                </a:lnTo>
                <a:lnTo>
                  <a:pt x="114" y="697"/>
                </a:lnTo>
                <a:lnTo>
                  <a:pt x="122" y="697"/>
                </a:lnTo>
                <a:lnTo>
                  <a:pt x="122" y="697"/>
                </a:lnTo>
                <a:lnTo>
                  <a:pt x="117" y="729"/>
                </a:lnTo>
                <a:lnTo>
                  <a:pt x="114" y="752"/>
                </a:lnTo>
                <a:lnTo>
                  <a:pt x="114" y="761"/>
                </a:lnTo>
                <a:lnTo>
                  <a:pt x="114" y="766"/>
                </a:lnTo>
                <a:lnTo>
                  <a:pt x="114" y="766"/>
                </a:lnTo>
                <a:lnTo>
                  <a:pt x="117" y="777"/>
                </a:lnTo>
                <a:lnTo>
                  <a:pt x="119" y="792"/>
                </a:lnTo>
                <a:lnTo>
                  <a:pt x="122" y="815"/>
                </a:lnTo>
                <a:lnTo>
                  <a:pt x="122" y="81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6" name="Freeform 27">
            <a:extLst>
              <a:ext uri="{FF2B5EF4-FFF2-40B4-BE49-F238E27FC236}">
                <a16:creationId xmlns:a16="http://schemas.microsoft.com/office/drawing/2014/main" id="{000C4CD4-784F-499B-8ACC-2C4793602EE0}"/>
              </a:ext>
            </a:extLst>
          </p:cNvPr>
          <p:cNvSpPr>
            <a:spLocks/>
          </p:cNvSpPr>
          <p:nvPr/>
        </p:nvSpPr>
        <p:spPr bwMode="auto">
          <a:xfrm>
            <a:off x="2701359" y="2727815"/>
            <a:ext cx="596364" cy="1646394"/>
          </a:xfrm>
          <a:custGeom>
            <a:avLst/>
            <a:gdLst>
              <a:gd name="T0" fmla="*/ 224 w 443"/>
              <a:gd name="T1" fmla="*/ 182 h 1223"/>
              <a:gd name="T2" fmla="*/ 198 w 443"/>
              <a:gd name="T3" fmla="*/ 194 h 1223"/>
              <a:gd name="T4" fmla="*/ 149 w 443"/>
              <a:gd name="T5" fmla="*/ 220 h 1223"/>
              <a:gd name="T6" fmla="*/ 123 w 443"/>
              <a:gd name="T7" fmla="*/ 263 h 1223"/>
              <a:gd name="T8" fmla="*/ 83 w 443"/>
              <a:gd name="T9" fmla="*/ 352 h 1223"/>
              <a:gd name="T10" fmla="*/ 67 w 443"/>
              <a:gd name="T11" fmla="*/ 401 h 1223"/>
              <a:gd name="T12" fmla="*/ 79 w 443"/>
              <a:gd name="T13" fmla="*/ 441 h 1223"/>
              <a:gd name="T14" fmla="*/ 81 w 443"/>
              <a:gd name="T15" fmla="*/ 520 h 1223"/>
              <a:gd name="T16" fmla="*/ 90 w 443"/>
              <a:gd name="T17" fmla="*/ 555 h 1223"/>
              <a:gd name="T18" fmla="*/ 62 w 443"/>
              <a:gd name="T19" fmla="*/ 619 h 1223"/>
              <a:gd name="T20" fmla="*/ 136 w 443"/>
              <a:gd name="T21" fmla="*/ 650 h 1223"/>
              <a:gd name="T22" fmla="*/ 165 w 443"/>
              <a:gd name="T23" fmla="*/ 639 h 1223"/>
              <a:gd name="T24" fmla="*/ 177 w 443"/>
              <a:gd name="T25" fmla="*/ 679 h 1223"/>
              <a:gd name="T26" fmla="*/ 103 w 443"/>
              <a:gd name="T27" fmla="*/ 810 h 1223"/>
              <a:gd name="T28" fmla="*/ 79 w 443"/>
              <a:gd name="T29" fmla="*/ 834 h 1223"/>
              <a:gd name="T30" fmla="*/ 1 w 443"/>
              <a:gd name="T31" fmla="*/ 1105 h 1223"/>
              <a:gd name="T32" fmla="*/ 11 w 443"/>
              <a:gd name="T33" fmla="*/ 1144 h 1223"/>
              <a:gd name="T34" fmla="*/ 11 w 443"/>
              <a:gd name="T35" fmla="*/ 1176 h 1223"/>
              <a:gd name="T36" fmla="*/ 19 w 443"/>
              <a:gd name="T37" fmla="*/ 1196 h 1223"/>
              <a:gd name="T38" fmla="*/ 35 w 443"/>
              <a:gd name="T39" fmla="*/ 1202 h 1223"/>
              <a:gd name="T40" fmla="*/ 43 w 443"/>
              <a:gd name="T41" fmla="*/ 1220 h 1223"/>
              <a:gd name="T42" fmla="*/ 52 w 443"/>
              <a:gd name="T43" fmla="*/ 1199 h 1223"/>
              <a:gd name="T44" fmla="*/ 232 w 443"/>
              <a:gd name="T45" fmla="*/ 1220 h 1223"/>
              <a:gd name="T46" fmla="*/ 249 w 443"/>
              <a:gd name="T47" fmla="*/ 1221 h 1223"/>
              <a:gd name="T48" fmla="*/ 256 w 443"/>
              <a:gd name="T49" fmla="*/ 1192 h 1223"/>
              <a:gd name="T50" fmla="*/ 285 w 443"/>
              <a:gd name="T51" fmla="*/ 1185 h 1223"/>
              <a:gd name="T52" fmla="*/ 295 w 443"/>
              <a:gd name="T53" fmla="*/ 1135 h 1223"/>
              <a:gd name="T54" fmla="*/ 306 w 443"/>
              <a:gd name="T55" fmla="*/ 1097 h 1223"/>
              <a:gd name="T56" fmla="*/ 319 w 443"/>
              <a:gd name="T57" fmla="*/ 1057 h 1223"/>
              <a:gd name="T58" fmla="*/ 356 w 443"/>
              <a:gd name="T59" fmla="*/ 903 h 1223"/>
              <a:gd name="T60" fmla="*/ 339 w 443"/>
              <a:gd name="T61" fmla="*/ 878 h 1223"/>
              <a:gd name="T62" fmla="*/ 441 w 443"/>
              <a:gd name="T63" fmla="*/ 712 h 1223"/>
              <a:gd name="T64" fmla="*/ 436 w 443"/>
              <a:gd name="T65" fmla="*/ 683 h 1223"/>
              <a:gd name="T66" fmla="*/ 388 w 443"/>
              <a:gd name="T67" fmla="*/ 683 h 1223"/>
              <a:gd name="T68" fmla="*/ 382 w 443"/>
              <a:gd name="T69" fmla="*/ 637 h 1223"/>
              <a:gd name="T70" fmla="*/ 367 w 443"/>
              <a:gd name="T71" fmla="*/ 635 h 1223"/>
              <a:gd name="T72" fmla="*/ 363 w 443"/>
              <a:gd name="T73" fmla="*/ 607 h 1223"/>
              <a:gd name="T74" fmla="*/ 367 w 443"/>
              <a:gd name="T75" fmla="*/ 493 h 1223"/>
              <a:gd name="T76" fmla="*/ 391 w 443"/>
              <a:gd name="T77" fmla="*/ 236 h 1223"/>
              <a:gd name="T78" fmla="*/ 371 w 443"/>
              <a:gd name="T79" fmla="*/ 207 h 1223"/>
              <a:gd name="T80" fmla="*/ 350 w 443"/>
              <a:gd name="T81" fmla="*/ 195 h 1223"/>
              <a:gd name="T82" fmla="*/ 310 w 443"/>
              <a:gd name="T83" fmla="*/ 181 h 1223"/>
              <a:gd name="T84" fmla="*/ 307 w 443"/>
              <a:gd name="T85" fmla="*/ 167 h 1223"/>
              <a:gd name="T86" fmla="*/ 325 w 443"/>
              <a:gd name="T87" fmla="*/ 166 h 1223"/>
              <a:gd name="T88" fmla="*/ 336 w 443"/>
              <a:gd name="T89" fmla="*/ 99 h 1223"/>
              <a:gd name="T90" fmla="*/ 330 w 443"/>
              <a:gd name="T91" fmla="*/ 66 h 1223"/>
              <a:gd name="T92" fmla="*/ 335 w 443"/>
              <a:gd name="T93" fmla="*/ 29 h 1223"/>
              <a:gd name="T94" fmla="*/ 289 w 443"/>
              <a:gd name="T95" fmla="*/ 2 h 1223"/>
              <a:gd name="T96" fmla="*/ 249 w 443"/>
              <a:gd name="T97" fmla="*/ 6 h 1223"/>
              <a:gd name="T98" fmla="*/ 217 w 443"/>
              <a:gd name="T99" fmla="*/ 31 h 1223"/>
              <a:gd name="T100" fmla="*/ 209 w 443"/>
              <a:gd name="T101" fmla="*/ 53 h 1223"/>
              <a:gd name="T102" fmla="*/ 201 w 443"/>
              <a:gd name="T103" fmla="*/ 76 h 1223"/>
              <a:gd name="T104" fmla="*/ 227 w 443"/>
              <a:gd name="T105" fmla="*/ 143 h 1223"/>
              <a:gd name="T106" fmla="*/ 239 w 443"/>
              <a:gd name="T107" fmla="*/ 153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3" h="1223">
                <a:moveTo>
                  <a:pt x="238" y="155"/>
                </a:moveTo>
                <a:lnTo>
                  <a:pt x="238" y="155"/>
                </a:lnTo>
                <a:lnTo>
                  <a:pt x="233" y="169"/>
                </a:lnTo>
                <a:lnTo>
                  <a:pt x="229" y="179"/>
                </a:lnTo>
                <a:lnTo>
                  <a:pt x="229" y="179"/>
                </a:lnTo>
                <a:lnTo>
                  <a:pt x="224" y="182"/>
                </a:lnTo>
                <a:lnTo>
                  <a:pt x="221" y="183"/>
                </a:lnTo>
                <a:lnTo>
                  <a:pt x="218" y="183"/>
                </a:lnTo>
                <a:lnTo>
                  <a:pt x="218" y="183"/>
                </a:lnTo>
                <a:lnTo>
                  <a:pt x="215" y="183"/>
                </a:lnTo>
                <a:lnTo>
                  <a:pt x="212" y="185"/>
                </a:lnTo>
                <a:lnTo>
                  <a:pt x="198" y="194"/>
                </a:lnTo>
                <a:lnTo>
                  <a:pt x="184" y="204"/>
                </a:lnTo>
                <a:lnTo>
                  <a:pt x="173" y="211"/>
                </a:lnTo>
                <a:lnTo>
                  <a:pt x="173" y="211"/>
                </a:lnTo>
                <a:lnTo>
                  <a:pt x="156" y="218"/>
                </a:lnTo>
                <a:lnTo>
                  <a:pt x="149" y="220"/>
                </a:lnTo>
                <a:lnTo>
                  <a:pt x="149" y="220"/>
                </a:lnTo>
                <a:lnTo>
                  <a:pt x="149" y="230"/>
                </a:lnTo>
                <a:lnTo>
                  <a:pt x="149" y="238"/>
                </a:lnTo>
                <a:lnTo>
                  <a:pt x="149" y="238"/>
                </a:lnTo>
                <a:lnTo>
                  <a:pt x="144" y="241"/>
                </a:lnTo>
                <a:lnTo>
                  <a:pt x="133" y="251"/>
                </a:lnTo>
                <a:lnTo>
                  <a:pt x="123" y="263"/>
                </a:lnTo>
                <a:lnTo>
                  <a:pt x="114" y="272"/>
                </a:lnTo>
                <a:lnTo>
                  <a:pt x="114" y="272"/>
                </a:lnTo>
                <a:lnTo>
                  <a:pt x="107" y="288"/>
                </a:lnTo>
                <a:lnTo>
                  <a:pt x="97" y="311"/>
                </a:lnTo>
                <a:lnTo>
                  <a:pt x="83" y="352"/>
                </a:lnTo>
                <a:lnTo>
                  <a:pt x="83" y="352"/>
                </a:lnTo>
                <a:lnTo>
                  <a:pt x="78" y="367"/>
                </a:lnTo>
                <a:lnTo>
                  <a:pt x="73" y="379"/>
                </a:lnTo>
                <a:lnTo>
                  <a:pt x="73" y="379"/>
                </a:lnTo>
                <a:lnTo>
                  <a:pt x="70" y="384"/>
                </a:lnTo>
                <a:lnTo>
                  <a:pt x="68" y="391"/>
                </a:lnTo>
                <a:lnTo>
                  <a:pt x="67" y="401"/>
                </a:lnTo>
                <a:lnTo>
                  <a:pt x="70" y="414"/>
                </a:lnTo>
                <a:lnTo>
                  <a:pt x="70" y="414"/>
                </a:lnTo>
                <a:lnTo>
                  <a:pt x="72" y="426"/>
                </a:lnTo>
                <a:lnTo>
                  <a:pt x="76" y="435"/>
                </a:lnTo>
                <a:lnTo>
                  <a:pt x="79" y="441"/>
                </a:lnTo>
                <a:lnTo>
                  <a:pt x="79" y="441"/>
                </a:lnTo>
                <a:lnTo>
                  <a:pt x="77" y="474"/>
                </a:lnTo>
                <a:lnTo>
                  <a:pt x="76" y="499"/>
                </a:lnTo>
                <a:lnTo>
                  <a:pt x="76" y="513"/>
                </a:lnTo>
                <a:lnTo>
                  <a:pt x="76" y="513"/>
                </a:lnTo>
                <a:lnTo>
                  <a:pt x="78" y="517"/>
                </a:lnTo>
                <a:lnTo>
                  <a:pt x="81" y="520"/>
                </a:lnTo>
                <a:lnTo>
                  <a:pt x="90" y="526"/>
                </a:lnTo>
                <a:lnTo>
                  <a:pt x="97" y="532"/>
                </a:lnTo>
                <a:lnTo>
                  <a:pt x="101" y="535"/>
                </a:lnTo>
                <a:lnTo>
                  <a:pt x="101" y="535"/>
                </a:lnTo>
                <a:lnTo>
                  <a:pt x="97" y="541"/>
                </a:lnTo>
                <a:lnTo>
                  <a:pt x="90" y="555"/>
                </a:lnTo>
                <a:lnTo>
                  <a:pt x="76" y="589"/>
                </a:lnTo>
                <a:lnTo>
                  <a:pt x="76" y="589"/>
                </a:lnTo>
                <a:lnTo>
                  <a:pt x="71" y="602"/>
                </a:lnTo>
                <a:lnTo>
                  <a:pt x="66" y="611"/>
                </a:lnTo>
                <a:lnTo>
                  <a:pt x="62" y="618"/>
                </a:lnTo>
                <a:lnTo>
                  <a:pt x="62" y="619"/>
                </a:lnTo>
                <a:lnTo>
                  <a:pt x="62" y="620"/>
                </a:lnTo>
                <a:lnTo>
                  <a:pt x="62" y="620"/>
                </a:lnTo>
                <a:lnTo>
                  <a:pt x="90" y="633"/>
                </a:lnTo>
                <a:lnTo>
                  <a:pt x="118" y="644"/>
                </a:lnTo>
                <a:lnTo>
                  <a:pt x="118" y="644"/>
                </a:lnTo>
                <a:lnTo>
                  <a:pt x="136" y="650"/>
                </a:lnTo>
                <a:lnTo>
                  <a:pt x="149" y="654"/>
                </a:lnTo>
                <a:lnTo>
                  <a:pt x="154" y="655"/>
                </a:lnTo>
                <a:lnTo>
                  <a:pt x="155" y="655"/>
                </a:lnTo>
                <a:lnTo>
                  <a:pt x="155" y="655"/>
                </a:lnTo>
                <a:lnTo>
                  <a:pt x="161" y="645"/>
                </a:lnTo>
                <a:lnTo>
                  <a:pt x="165" y="639"/>
                </a:lnTo>
                <a:lnTo>
                  <a:pt x="166" y="637"/>
                </a:lnTo>
                <a:lnTo>
                  <a:pt x="166" y="637"/>
                </a:lnTo>
                <a:lnTo>
                  <a:pt x="168" y="644"/>
                </a:lnTo>
                <a:lnTo>
                  <a:pt x="172" y="657"/>
                </a:lnTo>
                <a:lnTo>
                  <a:pt x="176" y="672"/>
                </a:lnTo>
                <a:lnTo>
                  <a:pt x="177" y="679"/>
                </a:lnTo>
                <a:lnTo>
                  <a:pt x="177" y="679"/>
                </a:lnTo>
                <a:lnTo>
                  <a:pt x="138" y="739"/>
                </a:lnTo>
                <a:lnTo>
                  <a:pt x="101" y="803"/>
                </a:lnTo>
                <a:lnTo>
                  <a:pt x="101" y="803"/>
                </a:lnTo>
                <a:lnTo>
                  <a:pt x="101" y="807"/>
                </a:lnTo>
                <a:lnTo>
                  <a:pt x="103" y="810"/>
                </a:lnTo>
                <a:lnTo>
                  <a:pt x="107" y="816"/>
                </a:lnTo>
                <a:lnTo>
                  <a:pt x="107" y="816"/>
                </a:lnTo>
                <a:lnTo>
                  <a:pt x="99" y="821"/>
                </a:lnTo>
                <a:lnTo>
                  <a:pt x="83" y="831"/>
                </a:lnTo>
                <a:lnTo>
                  <a:pt x="83" y="831"/>
                </a:lnTo>
                <a:lnTo>
                  <a:pt x="79" y="834"/>
                </a:lnTo>
                <a:lnTo>
                  <a:pt x="76" y="842"/>
                </a:lnTo>
                <a:lnTo>
                  <a:pt x="67" y="860"/>
                </a:lnTo>
                <a:lnTo>
                  <a:pt x="59" y="885"/>
                </a:lnTo>
                <a:lnTo>
                  <a:pt x="3" y="1099"/>
                </a:lnTo>
                <a:lnTo>
                  <a:pt x="3" y="1099"/>
                </a:lnTo>
                <a:lnTo>
                  <a:pt x="1" y="1105"/>
                </a:lnTo>
                <a:lnTo>
                  <a:pt x="0" y="1113"/>
                </a:lnTo>
                <a:lnTo>
                  <a:pt x="0" y="1120"/>
                </a:lnTo>
                <a:lnTo>
                  <a:pt x="0" y="1120"/>
                </a:lnTo>
                <a:lnTo>
                  <a:pt x="2" y="1127"/>
                </a:lnTo>
                <a:lnTo>
                  <a:pt x="6" y="1135"/>
                </a:lnTo>
                <a:lnTo>
                  <a:pt x="11" y="1144"/>
                </a:lnTo>
                <a:lnTo>
                  <a:pt x="14" y="1151"/>
                </a:lnTo>
                <a:lnTo>
                  <a:pt x="14" y="1151"/>
                </a:lnTo>
                <a:lnTo>
                  <a:pt x="13" y="1156"/>
                </a:lnTo>
                <a:lnTo>
                  <a:pt x="11" y="1168"/>
                </a:lnTo>
                <a:lnTo>
                  <a:pt x="11" y="1168"/>
                </a:lnTo>
                <a:lnTo>
                  <a:pt x="11" y="1176"/>
                </a:lnTo>
                <a:lnTo>
                  <a:pt x="11" y="1184"/>
                </a:lnTo>
                <a:lnTo>
                  <a:pt x="13" y="1191"/>
                </a:lnTo>
                <a:lnTo>
                  <a:pt x="15" y="1193"/>
                </a:lnTo>
                <a:lnTo>
                  <a:pt x="18" y="1196"/>
                </a:lnTo>
                <a:lnTo>
                  <a:pt x="18" y="1196"/>
                </a:lnTo>
                <a:lnTo>
                  <a:pt x="19" y="1196"/>
                </a:lnTo>
                <a:lnTo>
                  <a:pt x="22" y="1194"/>
                </a:lnTo>
                <a:lnTo>
                  <a:pt x="25" y="1188"/>
                </a:lnTo>
                <a:lnTo>
                  <a:pt x="28" y="1178"/>
                </a:lnTo>
                <a:lnTo>
                  <a:pt x="35" y="1188"/>
                </a:lnTo>
                <a:lnTo>
                  <a:pt x="35" y="1202"/>
                </a:lnTo>
                <a:lnTo>
                  <a:pt x="35" y="1202"/>
                </a:lnTo>
                <a:lnTo>
                  <a:pt x="35" y="1216"/>
                </a:lnTo>
                <a:lnTo>
                  <a:pt x="36" y="1219"/>
                </a:lnTo>
                <a:lnTo>
                  <a:pt x="38" y="1220"/>
                </a:lnTo>
                <a:lnTo>
                  <a:pt x="38" y="1220"/>
                </a:lnTo>
                <a:lnTo>
                  <a:pt x="41" y="1220"/>
                </a:lnTo>
                <a:lnTo>
                  <a:pt x="43" y="1220"/>
                </a:lnTo>
                <a:lnTo>
                  <a:pt x="48" y="1216"/>
                </a:lnTo>
                <a:lnTo>
                  <a:pt x="48" y="1216"/>
                </a:lnTo>
                <a:lnTo>
                  <a:pt x="49" y="1215"/>
                </a:lnTo>
                <a:lnTo>
                  <a:pt x="50" y="1213"/>
                </a:lnTo>
                <a:lnTo>
                  <a:pt x="52" y="1206"/>
                </a:lnTo>
                <a:lnTo>
                  <a:pt x="52" y="1199"/>
                </a:lnTo>
                <a:lnTo>
                  <a:pt x="87" y="1199"/>
                </a:lnTo>
                <a:lnTo>
                  <a:pt x="101" y="1205"/>
                </a:lnTo>
                <a:lnTo>
                  <a:pt x="232" y="1205"/>
                </a:lnTo>
                <a:lnTo>
                  <a:pt x="232" y="1205"/>
                </a:lnTo>
                <a:lnTo>
                  <a:pt x="231" y="1214"/>
                </a:lnTo>
                <a:lnTo>
                  <a:pt x="232" y="1220"/>
                </a:lnTo>
                <a:lnTo>
                  <a:pt x="233" y="1222"/>
                </a:lnTo>
                <a:lnTo>
                  <a:pt x="236" y="1223"/>
                </a:lnTo>
                <a:lnTo>
                  <a:pt x="236" y="1223"/>
                </a:lnTo>
                <a:lnTo>
                  <a:pt x="241" y="1223"/>
                </a:lnTo>
                <a:lnTo>
                  <a:pt x="245" y="1223"/>
                </a:lnTo>
                <a:lnTo>
                  <a:pt x="249" y="1221"/>
                </a:lnTo>
                <a:lnTo>
                  <a:pt x="253" y="1216"/>
                </a:lnTo>
                <a:lnTo>
                  <a:pt x="253" y="1216"/>
                </a:lnTo>
                <a:lnTo>
                  <a:pt x="255" y="1209"/>
                </a:lnTo>
                <a:lnTo>
                  <a:pt x="255" y="1200"/>
                </a:lnTo>
                <a:lnTo>
                  <a:pt x="256" y="1192"/>
                </a:lnTo>
                <a:lnTo>
                  <a:pt x="256" y="1192"/>
                </a:lnTo>
                <a:lnTo>
                  <a:pt x="268" y="1192"/>
                </a:lnTo>
                <a:lnTo>
                  <a:pt x="278" y="1192"/>
                </a:lnTo>
                <a:lnTo>
                  <a:pt x="282" y="1191"/>
                </a:lnTo>
                <a:lnTo>
                  <a:pt x="284" y="1188"/>
                </a:lnTo>
                <a:lnTo>
                  <a:pt x="284" y="1188"/>
                </a:lnTo>
                <a:lnTo>
                  <a:pt x="285" y="1185"/>
                </a:lnTo>
                <a:lnTo>
                  <a:pt x="288" y="1178"/>
                </a:lnTo>
                <a:lnTo>
                  <a:pt x="291" y="1161"/>
                </a:lnTo>
                <a:lnTo>
                  <a:pt x="294" y="1144"/>
                </a:lnTo>
                <a:lnTo>
                  <a:pt x="294" y="1137"/>
                </a:lnTo>
                <a:lnTo>
                  <a:pt x="294" y="1137"/>
                </a:lnTo>
                <a:lnTo>
                  <a:pt x="295" y="1135"/>
                </a:lnTo>
                <a:lnTo>
                  <a:pt x="296" y="1134"/>
                </a:lnTo>
                <a:lnTo>
                  <a:pt x="298" y="1133"/>
                </a:lnTo>
                <a:lnTo>
                  <a:pt x="301" y="1129"/>
                </a:lnTo>
                <a:lnTo>
                  <a:pt x="301" y="1129"/>
                </a:lnTo>
                <a:lnTo>
                  <a:pt x="303" y="1119"/>
                </a:lnTo>
                <a:lnTo>
                  <a:pt x="306" y="1097"/>
                </a:lnTo>
                <a:lnTo>
                  <a:pt x="308" y="1068"/>
                </a:lnTo>
                <a:lnTo>
                  <a:pt x="308" y="1068"/>
                </a:lnTo>
                <a:lnTo>
                  <a:pt x="313" y="1064"/>
                </a:lnTo>
                <a:lnTo>
                  <a:pt x="315" y="1062"/>
                </a:lnTo>
                <a:lnTo>
                  <a:pt x="319" y="1057"/>
                </a:lnTo>
                <a:lnTo>
                  <a:pt x="319" y="1057"/>
                </a:lnTo>
                <a:lnTo>
                  <a:pt x="337" y="981"/>
                </a:lnTo>
                <a:lnTo>
                  <a:pt x="353" y="909"/>
                </a:lnTo>
                <a:lnTo>
                  <a:pt x="353" y="909"/>
                </a:lnTo>
                <a:lnTo>
                  <a:pt x="354" y="908"/>
                </a:lnTo>
                <a:lnTo>
                  <a:pt x="356" y="905"/>
                </a:lnTo>
                <a:lnTo>
                  <a:pt x="356" y="903"/>
                </a:lnTo>
                <a:lnTo>
                  <a:pt x="356" y="899"/>
                </a:lnTo>
                <a:lnTo>
                  <a:pt x="355" y="896"/>
                </a:lnTo>
                <a:lnTo>
                  <a:pt x="353" y="892"/>
                </a:lnTo>
                <a:lnTo>
                  <a:pt x="353" y="892"/>
                </a:lnTo>
                <a:lnTo>
                  <a:pt x="347" y="885"/>
                </a:lnTo>
                <a:lnTo>
                  <a:pt x="339" y="878"/>
                </a:lnTo>
                <a:lnTo>
                  <a:pt x="332" y="872"/>
                </a:lnTo>
                <a:lnTo>
                  <a:pt x="380" y="875"/>
                </a:lnTo>
                <a:lnTo>
                  <a:pt x="380" y="875"/>
                </a:lnTo>
                <a:lnTo>
                  <a:pt x="413" y="791"/>
                </a:lnTo>
                <a:lnTo>
                  <a:pt x="433" y="732"/>
                </a:lnTo>
                <a:lnTo>
                  <a:pt x="441" y="712"/>
                </a:lnTo>
                <a:lnTo>
                  <a:pt x="443" y="703"/>
                </a:lnTo>
                <a:lnTo>
                  <a:pt x="443" y="703"/>
                </a:lnTo>
                <a:lnTo>
                  <a:pt x="439" y="689"/>
                </a:lnTo>
                <a:lnTo>
                  <a:pt x="439" y="689"/>
                </a:lnTo>
                <a:lnTo>
                  <a:pt x="438" y="685"/>
                </a:lnTo>
                <a:lnTo>
                  <a:pt x="436" y="683"/>
                </a:lnTo>
                <a:lnTo>
                  <a:pt x="434" y="683"/>
                </a:lnTo>
                <a:lnTo>
                  <a:pt x="432" y="683"/>
                </a:lnTo>
                <a:lnTo>
                  <a:pt x="432" y="683"/>
                </a:lnTo>
                <a:lnTo>
                  <a:pt x="424" y="683"/>
                </a:lnTo>
                <a:lnTo>
                  <a:pt x="408" y="683"/>
                </a:lnTo>
                <a:lnTo>
                  <a:pt x="388" y="683"/>
                </a:lnTo>
                <a:lnTo>
                  <a:pt x="388" y="683"/>
                </a:lnTo>
                <a:lnTo>
                  <a:pt x="388" y="667"/>
                </a:lnTo>
                <a:lnTo>
                  <a:pt x="386" y="654"/>
                </a:lnTo>
                <a:lnTo>
                  <a:pt x="384" y="644"/>
                </a:lnTo>
                <a:lnTo>
                  <a:pt x="384" y="644"/>
                </a:lnTo>
                <a:lnTo>
                  <a:pt x="382" y="637"/>
                </a:lnTo>
                <a:lnTo>
                  <a:pt x="380" y="635"/>
                </a:lnTo>
                <a:lnTo>
                  <a:pt x="377" y="635"/>
                </a:lnTo>
                <a:lnTo>
                  <a:pt x="377" y="635"/>
                </a:lnTo>
                <a:lnTo>
                  <a:pt x="373" y="633"/>
                </a:lnTo>
                <a:lnTo>
                  <a:pt x="369" y="633"/>
                </a:lnTo>
                <a:lnTo>
                  <a:pt x="367" y="635"/>
                </a:lnTo>
                <a:lnTo>
                  <a:pt x="367" y="635"/>
                </a:lnTo>
                <a:lnTo>
                  <a:pt x="367" y="623"/>
                </a:lnTo>
                <a:lnTo>
                  <a:pt x="366" y="614"/>
                </a:lnTo>
                <a:lnTo>
                  <a:pt x="365" y="609"/>
                </a:lnTo>
                <a:lnTo>
                  <a:pt x="363" y="607"/>
                </a:lnTo>
                <a:lnTo>
                  <a:pt x="363" y="607"/>
                </a:lnTo>
                <a:lnTo>
                  <a:pt x="353" y="592"/>
                </a:lnTo>
                <a:lnTo>
                  <a:pt x="353" y="592"/>
                </a:lnTo>
                <a:lnTo>
                  <a:pt x="363" y="517"/>
                </a:lnTo>
                <a:lnTo>
                  <a:pt x="363" y="517"/>
                </a:lnTo>
                <a:lnTo>
                  <a:pt x="367" y="493"/>
                </a:lnTo>
                <a:lnTo>
                  <a:pt x="367" y="493"/>
                </a:lnTo>
                <a:lnTo>
                  <a:pt x="378" y="379"/>
                </a:lnTo>
                <a:lnTo>
                  <a:pt x="385" y="302"/>
                </a:lnTo>
                <a:lnTo>
                  <a:pt x="391" y="255"/>
                </a:lnTo>
                <a:lnTo>
                  <a:pt x="391" y="255"/>
                </a:lnTo>
                <a:lnTo>
                  <a:pt x="392" y="244"/>
                </a:lnTo>
                <a:lnTo>
                  <a:pt x="391" y="236"/>
                </a:lnTo>
                <a:lnTo>
                  <a:pt x="389" y="229"/>
                </a:lnTo>
                <a:lnTo>
                  <a:pt x="385" y="223"/>
                </a:lnTo>
                <a:lnTo>
                  <a:pt x="382" y="218"/>
                </a:lnTo>
                <a:lnTo>
                  <a:pt x="378" y="213"/>
                </a:lnTo>
                <a:lnTo>
                  <a:pt x="371" y="207"/>
                </a:lnTo>
                <a:lnTo>
                  <a:pt x="371" y="207"/>
                </a:lnTo>
                <a:lnTo>
                  <a:pt x="363" y="204"/>
                </a:lnTo>
                <a:lnTo>
                  <a:pt x="359" y="201"/>
                </a:lnTo>
                <a:lnTo>
                  <a:pt x="353" y="200"/>
                </a:lnTo>
                <a:lnTo>
                  <a:pt x="353" y="200"/>
                </a:lnTo>
                <a:lnTo>
                  <a:pt x="351" y="198"/>
                </a:lnTo>
                <a:lnTo>
                  <a:pt x="350" y="195"/>
                </a:lnTo>
                <a:lnTo>
                  <a:pt x="347" y="193"/>
                </a:lnTo>
                <a:lnTo>
                  <a:pt x="347" y="193"/>
                </a:lnTo>
                <a:lnTo>
                  <a:pt x="333" y="190"/>
                </a:lnTo>
                <a:lnTo>
                  <a:pt x="321" y="187"/>
                </a:lnTo>
                <a:lnTo>
                  <a:pt x="321" y="187"/>
                </a:lnTo>
                <a:lnTo>
                  <a:pt x="310" y="181"/>
                </a:lnTo>
                <a:lnTo>
                  <a:pt x="304" y="176"/>
                </a:lnTo>
                <a:lnTo>
                  <a:pt x="304" y="176"/>
                </a:lnTo>
                <a:lnTo>
                  <a:pt x="304" y="171"/>
                </a:lnTo>
                <a:lnTo>
                  <a:pt x="304" y="166"/>
                </a:lnTo>
                <a:lnTo>
                  <a:pt x="304" y="166"/>
                </a:lnTo>
                <a:lnTo>
                  <a:pt x="307" y="167"/>
                </a:lnTo>
                <a:lnTo>
                  <a:pt x="310" y="169"/>
                </a:lnTo>
                <a:lnTo>
                  <a:pt x="315" y="170"/>
                </a:lnTo>
                <a:lnTo>
                  <a:pt x="319" y="170"/>
                </a:lnTo>
                <a:lnTo>
                  <a:pt x="321" y="169"/>
                </a:lnTo>
                <a:lnTo>
                  <a:pt x="321" y="169"/>
                </a:lnTo>
                <a:lnTo>
                  <a:pt x="325" y="166"/>
                </a:lnTo>
                <a:lnTo>
                  <a:pt x="327" y="163"/>
                </a:lnTo>
                <a:lnTo>
                  <a:pt x="330" y="149"/>
                </a:lnTo>
                <a:lnTo>
                  <a:pt x="331" y="136"/>
                </a:lnTo>
                <a:lnTo>
                  <a:pt x="332" y="128"/>
                </a:lnTo>
                <a:lnTo>
                  <a:pt x="332" y="128"/>
                </a:lnTo>
                <a:lnTo>
                  <a:pt x="336" y="99"/>
                </a:lnTo>
                <a:lnTo>
                  <a:pt x="337" y="82"/>
                </a:lnTo>
                <a:lnTo>
                  <a:pt x="337" y="76"/>
                </a:lnTo>
                <a:lnTo>
                  <a:pt x="336" y="72"/>
                </a:lnTo>
                <a:lnTo>
                  <a:pt x="336" y="72"/>
                </a:lnTo>
                <a:lnTo>
                  <a:pt x="332" y="70"/>
                </a:lnTo>
                <a:lnTo>
                  <a:pt x="330" y="66"/>
                </a:lnTo>
                <a:lnTo>
                  <a:pt x="329" y="63"/>
                </a:lnTo>
                <a:lnTo>
                  <a:pt x="329" y="42"/>
                </a:lnTo>
                <a:lnTo>
                  <a:pt x="339" y="42"/>
                </a:lnTo>
                <a:lnTo>
                  <a:pt x="339" y="42"/>
                </a:lnTo>
                <a:lnTo>
                  <a:pt x="337" y="35"/>
                </a:lnTo>
                <a:lnTo>
                  <a:pt x="335" y="29"/>
                </a:lnTo>
                <a:lnTo>
                  <a:pt x="332" y="24"/>
                </a:lnTo>
                <a:lnTo>
                  <a:pt x="332" y="24"/>
                </a:lnTo>
                <a:lnTo>
                  <a:pt x="326" y="19"/>
                </a:lnTo>
                <a:lnTo>
                  <a:pt x="314" y="12"/>
                </a:lnTo>
                <a:lnTo>
                  <a:pt x="298" y="5"/>
                </a:lnTo>
                <a:lnTo>
                  <a:pt x="289" y="2"/>
                </a:lnTo>
                <a:lnTo>
                  <a:pt x="280" y="0"/>
                </a:lnTo>
                <a:lnTo>
                  <a:pt x="280" y="0"/>
                </a:lnTo>
                <a:lnTo>
                  <a:pt x="272" y="0"/>
                </a:lnTo>
                <a:lnTo>
                  <a:pt x="264" y="1"/>
                </a:lnTo>
                <a:lnTo>
                  <a:pt x="256" y="4"/>
                </a:lnTo>
                <a:lnTo>
                  <a:pt x="249" y="6"/>
                </a:lnTo>
                <a:lnTo>
                  <a:pt x="237" y="12"/>
                </a:lnTo>
                <a:lnTo>
                  <a:pt x="229" y="18"/>
                </a:lnTo>
                <a:lnTo>
                  <a:pt x="229" y="18"/>
                </a:lnTo>
                <a:lnTo>
                  <a:pt x="223" y="22"/>
                </a:lnTo>
                <a:lnTo>
                  <a:pt x="219" y="27"/>
                </a:lnTo>
                <a:lnTo>
                  <a:pt x="217" y="31"/>
                </a:lnTo>
                <a:lnTo>
                  <a:pt x="214" y="39"/>
                </a:lnTo>
                <a:lnTo>
                  <a:pt x="214" y="39"/>
                </a:lnTo>
                <a:lnTo>
                  <a:pt x="212" y="48"/>
                </a:lnTo>
                <a:lnTo>
                  <a:pt x="211" y="52"/>
                </a:lnTo>
                <a:lnTo>
                  <a:pt x="211" y="52"/>
                </a:lnTo>
                <a:lnTo>
                  <a:pt x="209" y="53"/>
                </a:lnTo>
                <a:lnTo>
                  <a:pt x="206" y="57"/>
                </a:lnTo>
                <a:lnTo>
                  <a:pt x="203" y="60"/>
                </a:lnTo>
                <a:lnTo>
                  <a:pt x="202" y="65"/>
                </a:lnTo>
                <a:lnTo>
                  <a:pt x="201" y="70"/>
                </a:lnTo>
                <a:lnTo>
                  <a:pt x="201" y="76"/>
                </a:lnTo>
                <a:lnTo>
                  <a:pt x="201" y="76"/>
                </a:lnTo>
                <a:lnTo>
                  <a:pt x="202" y="83"/>
                </a:lnTo>
                <a:lnTo>
                  <a:pt x="205" y="92"/>
                </a:lnTo>
                <a:lnTo>
                  <a:pt x="212" y="107"/>
                </a:lnTo>
                <a:lnTo>
                  <a:pt x="225" y="135"/>
                </a:lnTo>
                <a:lnTo>
                  <a:pt x="225" y="135"/>
                </a:lnTo>
                <a:lnTo>
                  <a:pt x="227" y="143"/>
                </a:lnTo>
                <a:lnTo>
                  <a:pt x="229" y="149"/>
                </a:lnTo>
                <a:lnTo>
                  <a:pt x="229" y="155"/>
                </a:lnTo>
                <a:lnTo>
                  <a:pt x="236" y="148"/>
                </a:lnTo>
                <a:lnTo>
                  <a:pt x="236" y="148"/>
                </a:lnTo>
                <a:lnTo>
                  <a:pt x="238" y="151"/>
                </a:lnTo>
                <a:lnTo>
                  <a:pt x="239" y="153"/>
                </a:lnTo>
                <a:lnTo>
                  <a:pt x="238" y="155"/>
                </a:lnTo>
                <a:lnTo>
                  <a:pt x="238" y="15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7" name="Freeform 47">
            <a:extLst>
              <a:ext uri="{FF2B5EF4-FFF2-40B4-BE49-F238E27FC236}">
                <a16:creationId xmlns:a16="http://schemas.microsoft.com/office/drawing/2014/main" id="{1BE52A00-40E6-4D9D-A9FD-DBFAF8741E99}"/>
              </a:ext>
            </a:extLst>
          </p:cNvPr>
          <p:cNvSpPr>
            <a:spLocks noEditPoints="1"/>
          </p:cNvSpPr>
          <p:nvPr/>
        </p:nvSpPr>
        <p:spPr bwMode="auto">
          <a:xfrm>
            <a:off x="6281788" y="4580091"/>
            <a:ext cx="955526" cy="1747168"/>
          </a:xfrm>
          <a:custGeom>
            <a:avLst/>
            <a:gdLst>
              <a:gd name="T0" fmla="*/ 247 w 688"/>
              <a:gd name="T1" fmla="*/ 238 h 1258"/>
              <a:gd name="T2" fmla="*/ 207 w 688"/>
              <a:gd name="T3" fmla="*/ 424 h 1258"/>
              <a:gd name="T4" fmla="*/ 96 w 688"/>
              <a:gd name="T5" fmla="*/ 529 h 1258"/>
              <a:gd name="T6" fmla="*/ 79 w 688"/>
              <a:gd name="T7" fmla="*/ 537 h 1258"/>
              <a:gd name="T8" fmla="*/ 51 w 688"/>
              <a:gd name="T9" fmla="*/ 829 h 1258"/>
              <a:gd name="T10" fmla="*/ 0 w 688"/>
              <a:gd name="T11" fmla="*/ 907 h 1258"/>
              <a:gd name="T12" fmla="*/ 36 w 688"/>
              <a:gd name="T13" fmla="*/ 1180 h 1258"/>
              <a:gd name="T14" fmla="*/ 69 w 688"/>
              <a:gd name="T15" fmla="*/ 1212 h 1258"/>
              <a:gd name="T16" fmla="*/ 64 w 688"/>
              <a:gd name="T17" fmla="*/ 1235 h 1258"/>
              <a:gd name="T18" fmla="*/ 91 w 688"/>
              <a:gd name="T19" fmla="*/ 1258 h 1258"/>
              <a:gd name="T20" fmla="*/ 114 w 688"/>
              <a:gd name="T21" fmla="*/ 1236 h 1258"/>
              <a:gd name="T22" fmla="*/ 123 w 688"/>
              <a:gd name="T23" fmla="*/ 1207 h 1258"/>
              <a:gd name="T24" fmla="*/ 146 w 688"/>
              <a:gd name="T25" fmla="*/ 1230 h 1258"/>
              <a:gd name="T26" fmla="*/ 224 w 688"/>
              <a:gd name="T27" fmla="*/ 1207 h 1258"/>
              <a:gd name="T28" fmla="*/ 232 w 688"/>
              <a:gd name="T29" fmla="*/ 1249 h 1258"/>
              <a:gd name="T30" fmla="*/ 264 w 688"/>
              <a:gd name="T31" fmla="*/ 1256 h 1258"/>
              <a:gd name="T32" fmla="*/ 273 w 688"/>
              <a:gd name="T33" fmla="*/ 1230 h 1258"/>
              <a:gd name="T34" fmla="*/ 274 w 688"/>
              <a:gd name="T35" fmla="*/ 1202 h 1258"/>
              <a:gd name="T36" fmla="*/ 297 w 688"/>
              <a:gd name="T37" fmla="*/ 1230 h 1258"/>
              <a:gd name="T38" fmla="*/ 314 w 688"/>
              <a:gd name="T39" fmla="*/ 1212 h 1258"/>
              <a:gd name="T40" fmla="*/ 329 w 688"/>
              <a:gd name="T41" fmla="*/ 1179 h 1258"/>
              <a:gd name="T42" fmla="*/ 332 w 688"/>
              <a:gd name="T43" fmla="*/ 1138 h 1258"/>
              <a:gd name="T44" fmla="*/ 347 w 688"/>
              <a:gd name="T45" fmla="*/ 1002 h 1258"/>
              <a:gd name="T46" fmla="*/ 374 w 688"/>
              <a:gd name="T47" fmla="*/ 902 h 1258"/>
              <a:gd name="T48" fmla="*/ 442 w 688"/>
              <a:gd name="T49" fmla="*/ 997 h 1258"/>
              <a:gd name="T50" fmla="*/ 531 w 688"/>
              <a:gd name="T51" fmla="*/ 1146 h 1258"/>
              <a:gd name="T52" fmla="*/ 538 w 688"/>
              <a:gd name="T53" fmla="*/ 1171 h 1258"/>
              <a:gd name="T54" fmla="*/ 492 w 688"/>
              <a:gd name="T55" fmla="*/ 1202 h 1258"/>
              <a:gd name="T56" fmla="*/ 505 w 688"/>
              <a:gd name="T57" fmla="*/ 1225 h 1258"/>
              <a:gd name="T58" fmla="*/ 615 w 688"/>
              <a:gd name="T59" fmla="*/ 1196 h 1258"/>
              <a:gd name="T60" fmla="*/ 686 w 688"/>
              <a:gd name="T61" fmla="*/ 1174 h 1258"/>
              <a:gd name="T62" fmla="*/ 674 w 688"/>
              <a:gd name="T63" fmla="*/ 1142 h 1258"/>
              <a:gd name="T64" fmla="*/ 666 w 688"/>
              <a:gd name="T65" fmla="*/ 1120 h 1258"/>
              <a:gd name="T66" fmla="*/ 599 w 688"/>
              <a:gd name="T67" fmla="*/ 1022 h 1258"/>
              <a:gd name="T68" fmla="*/ 505 w 688"/>
              <a:gd name="T69" fmla="*/ 857 h 1258"/>
              <a:gd name="T70" fmla="*/ 502 w 688"/>
              <a:gd name="T71" fmla="*/ 743 h 1258"/>
              <a:gd name="T72" fmla="*/ 493 w 688"/>
              <a:gd name="T73" fmla="*/ 495 h 1258"/>
              <a:gd name="T74" fmla="*/ 497 w 688"/>
              <a:gd name="T75" fmla="*/ 380 h 1258"/>
              <a:gd name="T76" fmla="*/ 442 w 688"/>
              <a:gd name="T77" fmla="*/ 252 h 1258"/>
              <a:gd name="T78" fmla="*/ 395 w 688"/>
              <a:gd name="T79" fmla="*/ 187 h 1258"/>
              <a:gd name="T80" fmla="*/ 397 w 688"/>
              <a:gd name="T81" fmla="*/ 168 h 1258"/>
              <a:gd name="T82" fmla="*/ 401 w 688"/>
              <a:gd name="T83" fmla="*/ 93 h 1258"/>
              <a:gd name="T84" fmla="*/ 397 w 688"/>
              <a:gd name="T85" fmla="*/ 45 h 1258"/>
              <a:gd name="T86" fmla="*/ 350 w 688"/>
              <a:gd name="T87" fmla="*/ 7 h 1258"/>
              <a:gd name="T88" fmla="*/ 305 w 688"/>
              <a:gd name="T89" fmla="*/ 8 h 1258"/>
              <a:gd name="T90" fmla="*/ 232 w 688"/>
              <a:gd name="T91" fmla="*/ 32 h 1258"/>
              <a:gd name="T92" fmla="*/ 248 w 688"/>
              <a:gd name="T93" fmla="*/ 81 h 1258"/>
              <a:gd name="T94" fmla="*/ 232 w 688"/>
              <a:gd name="T95" fmla="*/ 111 h 1258"/>
              <a:gd name="T96" fmla="*/ 237 w 688"/>
              <a:gd name="T97" fmla="*/ 128 h 1258"/>
              <a:gd name="T98" fmla="*/ 236 w 688"/>
              <a:gd name="T99" fmla="*/ 156 h 1258"/>
              <a:gd name="T100" fmla="*/ 265 w 688"/>
              <a:gd name="T101" fmla="*/ 188 h 1258"/>
              <a:gd name="T102" fmla="*/ 118 w 688"/>
              <a:gd name="T103" fmla="*/ 580 h 1258"/>
              <a:gd name="T104" fmla="*/ 137 w 688"/>
              <a:gd name="T105" fmla="*/ 570 h 1258"/>
              <a:gd name="T106" fmla="*/ 172 w 688"/>
              <a:gd name="T107" fmla="*/ 627 h 1258"/>
              <a:gd name="T108" fmla="*/ 205 w 688"/>
              <a:gd name="T109" fmla="*/ 629 h 1258"/>
              <a:gd name="T110" fmla="*/ 185 w 688"/>
              <a:gd name="T111" fmla="*/ 718 h 1258"/>
              <a:gd name="T112" fmla="*/ 96 w 688"/>
              <a:gd name="T113" fmla="*/ 584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8" h="1258">
                <a:moveTo>
                  <a:pt x="265" y="188"/>
                </a:moveTo>
                <a:lnTo>
                  <a:pt x="265" y="188"/>
                </a:lnTo>
                <a:lnTo>
                  <a:pt x="264" y="188"/>
                </a:lnTo>
                <a:lnTo>
                  <a:pt x="264" y="188"/>
                </a:lnTo>
                <a:lnTo>
                  <a:pt x="261" y="192"/>
                </a:lnTo>
                <a:lnTo>
                  <a:pt x="256" y="205"/>
                </a:lnTo>
                <a:lnTo>
                  <a:pt x="247" y="238"/>
                </a:lnTo>
                <a:lnTo>
                  <a:pt x="247" y="238"/>
                </a:lnTo>
                <a:lnTo>
                  <a:pt x="244" y="250"/>
                </a:lnTo>
                <a:lnTo>
                  <a:pt x="243" y="270"/>
                </a:lnTo>
                <a:lnTo>
                  <a:pt x="242" y="324"/>
                </a:lnTo>
                <a:lnTo>
                  <a:pt x="242" y="398"/>
                </a:lnTo>
                <a:lnTo>
                  <a:pt x="242" y="398"/>
                </a:lnTo>
                <a:lnTo>
                  <a:pt x="207" y="424"/>
                </a:lnTo>
                <a:lnTo>
                  <a:pt x="164" y="457"/>
                </a:lnTo>
                <a:lnTo>
                  <a:pt x="164" y="457"/>
                </a:lnTo>
                <a:lnTo>
                  <a:pt x="152" y="468"/>
                </a:lnTo>
                <a:lnTo>
                  <a:pt x="135" y="485"/>
                </a:lnTo>
                <a:lnTo>
                  <a:pt x="114" y="506"/>
                </a:lnTo>
                <a:lnTo>
                  <a:pt x="96" y="521"/>
                </a:lnTo>
                <a:lnTo>
                  <a:pt x="96" y="529"/>
                </a:lnTo>
                <a:lnTo>
                  <a:pt x="96" y="529"/>
                </a:lnTo>
                <a:lnTo>
                  <a:pt x="95" y="529"/>
                </a:lnTo>
                <a:lnTo>
                  <a:pt x="93" y="528"/>
                </a:lnTo>
                <a:lnTo>
                  <a:pt x="88" y="529"/>
                </a:lnTo>
                <a:lnTo>
                  <a:pt x="82" y="534"/>
                </a:lnTo>
                <a:lnTo>
                  <a:pt x="82" y="534"/>
                </a:lnTo>
                <a:lnTo>
                  <a:pt x="79" y="537"/>
                </a:lnTo>
                <a:lnTo>
                  <a:pt x="77" y="542"/>
                </a:lnTo>
                <a:lnTo>
                  <a:pt x="75" y="551"/>
                </a:lnTo>
                <a:lnTo>
                  <a:pt x="73" y="558"/>
                </a:lnTo>
                <a:lnTo>
                  <a:pt x="73" y="562"/>
                </a:lnTo>
                <a:lnTo>
                  <a:pt x="77" y="580"/>
                </a:lnTo>
                <a:lnTo>
                  <a:pt x="91" y="825"/>
                </a:lnTo>
                <a:lnTo>
                  <a:pt x="51" y="829"/>
                </a:lnTo>
                <a:lnTo>
                  <a:pt x="51" y="829"/>
                </a:lnTo>
                <a:lnTo>
                  <a:pt x="24" y="865"/>
                </a:lnTo>
                <a:lnTo>
                  <a:pt x="7" y="891"/>
                </a:lnTo>
                <a:lnTo>
                  <a:pt x="1" y="901"/>
                </a:lnTo>
                <a:lnTo>
                  <a:pt x="0" y="905"/>
                </a:lnTo>
                <a:lnTo>
                  <a:pt x="0" y="907"/>
                </a:lnTo>
                <a:lnTo>
                  <a:pt x="0" y="907"/>
                </a:lnTo>
                <a:lnTo>
                  <a:pt x="2" y="912"/>
                </a:lnTo>
                <a:lnTo>
                  <a:pt x="6" y="916"/>
                </a:lnTo>
                <a:lnTo>
                  <a:pt x="10" y="920"/>
                </a:lnTo>
                <a:lnTo>
                  <a:pt x="10" y="920"/>
                </a:lnTo>
                <a:lnTo>
                  <a:pt x="24" y="1056"/>
                </a:lnTo>
                <a:lnTo>
                  <a:pt x="34" y="1149"/>
                </a:lnTo>
                <a:lnTo>
                  <a:pt x="36" y="1180"/>
                </a:lnTo>
                <a:lnTo>
                  <a:pt x="36" y="1194"/>
                </a:lnTo>
                <a:lnTo>
                  <a:pt x="36" y="1194"/>
                </a:lnTo>
                <a:lnTo>
                  <a:pt x="36" y="1195"/>
                </a:lnTo>
                <a:lnTo>
                  <a:pt x="37" y="1196"/>
                </a:lnTo>
                <a:lnTo>
                  <a:pt x="40" y="1201"/>
                </a:lnTo>
                <a:lnTo>
                  <a:pt x="46" y="1207"/>
                </a:lnTo>
                <a:lnTo>
                  <a:pt x="69" y="1212"/>
                </a:lnTo>
                <a:lnTo>
                  <a:pt x="69" y="1212"/>
                </a:lnTo>
                <a:lnTo>
                  <a:pt x="67" y="1213"/>
                </a:lnTo>
                <a:lnTo>
                  <a:pt x="64" y="1218"/>
                </a:lnTo>
                <a:lnTo>
                  <a:pt x="63" y="1221"/>
                </a:lnTo>
                <a:lnTo>
                  <a:pt x="63" y="1225"/>
                </a:lnTo>
                <a:lnTo>
                  <a:pt x="63" y="1230"/>
                </a:lnTo>
                <a:lnTo>
                  <a:pt x="64" y="1235"/>
                </a:lnTo>
                <a:lnTo>
                  <a:pt x="64" y="1235"/>
                </a:lnTo>
                <a:lnTo>
                  <a:pt x="69" y="1243"/>
                </a:lnTo>
                <a:lnTo>
                  <a:pt x="73" y="1251"/>
                </a:lnTo>
                <a:lnTo>
                  <a:pt x="77" y="1254"/>
                </a:lnTo>
                <a:lnTo>
                  <a:pt x="81" y="1256"/>
                </a:lnTo>
                <a:lnTo>
                  <a:pt x="85" y="1258"/>
                </a:lnTo>
                <a:lnTo>
                  <a:pt x="91" y="1258"/>
                </a:lnTo>
                <a:lnTo>
                  <a:pt x="91" y="1258"/>
                </a:lnTo>
                <a:lnTo>
                  <a:pt x="98" y="1255"/>
                </a:lnTo>
                <a:lnTo>
                  <a:pt x="102" y="1253"/>
                </a:lnTo>
                <a:lnTo>
                  <a:pt x="106" y="1249"/>
                </a:lnTo>
                <a:lnTo>
                  <a:pt x="110" y="1244"/>
                </a:lnTo>
                <a:lnTo>
                  <a:pt x="113" y="1239"/>
                </a:lnTo>
                <a:lnTo>
                  <a:pt x="114" y="1236"/>
                </a:lnTo>
                <a:lnTo>
                  <a:pt x="114" y="1232"/>
                </a:lnTo>
                <a:lnTo>
                  <a:pt x="114" y="1230"/>
                </a:lnTo>
                <a:lnTo>
                  <a:pt x="114" y="1230"/>
                </a:lnTo>
                <a:lnTo>
                  <a:pt x="105" y="1217"/>
                </a:lnTo>
                <a:lnTo>
                  <a:pt x="105" y="1207"/>
                </a:lnTo>
                <a:lnTo>
                  <a:pt x="123" y="1207"/>
                </a:lnTo>
                <a:lnTo>
                  <a:pt x="123" y="1207"/>
                </a:lnTo>
                <a:lnTo>
                  <a:pt x="124" y="1211"/>
                </a:lnTo>
                <a:lnTo>
                  <a:pt x="126" y="1218"/>
                </a:lnTo>
                <a:lnTo>
                  <a:pt x="130" y="1223"/>
                </a:lnTo>
                <a:lnTo>
                  <a:pt x="134" y="1226"/>
                </a:lnTo>
                <a:lnTo>
                  <a:pt x="140" y="1229"/>
                </a:lnTo>
                <a:lnTo>
                  <a:pt x="146" y="1230"/>
                </a:lnTo>
                <a:lnTo>
                  <a:pt x="146" y="1230"/>
                </a:lnTo>
                <a:lnTo>
                  <a:pt x="153" y="1229"/>
                </a:lnTo>
                <a:lnTo>
                  <a:pt x="158" y="1226"/>
                </a:lnTo>
                <a:lnTo>
                  <a:pt x="161" y="1223"/>
                </a:lnTo>
                <a:lnTo>
                  <a:pt x="162" y="1218"/>
                </a:lnTo>
                <a:lnTo>
                  <a:pt x="164" y="1211"/>
                </a:lnTo>
                <a:lnTo>
                  <a:pt x="164" y="1207"/>
                </a:lnTo>
                <a:lnTo>
                  <a:pt x="224" y="1207"/>
                </a:lnTo>
                <a:lnTo>
                  <a:pt x="227" y="1220"/>
                </a:lnTo>
                <a:lnTo>
                  <a:pt x="227" y="1220"/>
                </a:lnTo>
                <a:lnTo>
                  <a:pt x="227" y="1224"/>
                </a:lnTo>
                <a:lnTo>
                  <a:pt x="227" y="1233"/>
                </a:lnTo>
                <a:lnTo>
                  <a:pt x="229" y="1238"/>
                </a:lnTo>
                <a:lnTo>
                  <a:pt x="230" y="1244"/>
                </a:lnTo>
                <a:lnTo>
                  <a:pt x="232" y="1249"/>
                </a:lnTo>
                <a:lnTo>
                  <a:pt x="237" y="1253"/>
                </a:lnTo>
                <a:lnTo>
                  <a:pt x="237" y="1253"/>
                </a:lnTo>
                <a:lnTo>
                  <a:pt x="242" y="1255"/>
                </a:lnTo>
                <a:lnTo>
                  <a:pt x="248" y="1256"/>
                </a:lnTo>
                <a:lnTo>
                  <a:pt x="253" y="1258"/>
                </a:lnTo>
                <a:lnTo>
                  <a:pt x="259" y="1258"/>
                </a:lnTo>
                <a:lnTo>
                  <a:pt x="264" y="1256"/>
                </a:lnTo>
                <a:lnTo>
                  <a:pt x="267" y="1254"/>
                </a:lnTo>
                <a:lnTo>
                  <a:pt x="271" y="1251"/>
                </a:lnTo>
                <a:lnTo>
                  <a:pt x="273" y="1248"/>
                </a:lnTo>
                <a:lnTo>
                  <a:pt x="273" y="1248"/>
                </a:lnTo>
                <a:lnTo>
                  <a:pt x="276" y="1243"/>
                </a:lnTo>
                <a:lnTo>
                  <a:pt x="276" y="1238"/>
                </a:lnTo>
                <a:lnTo>
                  <a:pt x="273" y="1230"/>
                </a:lnTo>
                <a:lnTo>
                  <a:pt x="271" y="1223"/>
                </a:lnTo>
                <a:lnTo>
                  <a:pt x="270" y="1220"/>
                </a:lnTo>
                <a:lnTo>
                  <a:pt x="260" y="1207"/>
                </a:lnTo>
                <a:lnTo>
                  <a:pt x="260" y="1197"/>
                </a:lnTo>
                <a:lnTo>
                  <a:pt x="273" y="1197"/>
                </a:lnTo>
                <a:lnTo>
                  <a:pt x="273" y="1197"/>
                </a:lnTo>
                <a:lnTo>
                  <a:pt x="274" y="1202"/>
                </a:lnTo>
                <a:lnTo>
                  <a:pt x="278" y="1213"/>
                </a:lnTo>
                <a:lnTo>
                  <a:pt x="280" y="1218"/>
                </a:lnTo>
                <a:lnTo>
                  <a:pt x="283" y="1224"/>
                </a:lnTo>
                <a:lnTo>
                  <a:pt x="288" y="1227"/>
                </a:lnTo>
                <a:lnTo>
                  <a:pt x="291" y="1230"/>
                </a:lnTo>
                <a:lnTo>
                  <a:pt x="291" y="1230"/>
                </a:lnTo>
                <a:lnTo>
                  <a:pt x="297" y="1230"/>
                </a:lnTo>
                <a:lnTo>
                  <a:pt x="301" y="1230"/>
                </a:lnTo>
                <a:lnTo>
                  <a:pt x="305" y="1229"/>
                </a:lnTo>
                <a:lnTo>
                  <a:pt x="308" y="1226"/>
                </a:lnTo>
                <a:lnTo>
                  <a:pt x="311" y="1223"/>
                </a:lnTo>
                <a:lnTo>
                  <a:pt x="313" y="1219"/>
                </a:lnTo>
                <a:lnTo>
                  <a:pt x="314" y="1215"/>
                </a:lnTo>
                <a:lnTo>
                  <a:pt x="314" y="1212"/>
                </a:lnTo>
                <a:lnTo>
                  <a:pt x="314" y="1212"/>
                </a:lnTo>
                <a:lnTo>
                  <a:pt x="314" y="1205"/>
                </a:lnTo>
                <a:lnTo>
                  <a:pt x="313" y="1199"/>
                </a:lnTo>
                <a:lnTo>
                  <a:pt x="311" y="1194"/>
                </a:lnTo>
                <a:lnTo>
                  <a:pt x="311" y="1184"/>
                </a:lnTo>
                <a:lnTo>
                  <a:pt x="329" y="1179"/>
                </a:lnTo>
                <a:lnTo>
                  <a:pt x="329" y="1179"/>
                </a:lnTo>
                <a:lnTo>
                  <a:pt x="331" y="1165"/>
                </a:lnTo>
                <a:lnTo>
                  <a:pt x="333" y="1154"/>
                </a:lnTo>
                <a:lnTo>
                  <a:pt x="333" y="1150"/>
                </a:lnTo>
                <a:lnTo>
                  <a:pt x="333" y="1148"/>
                </a:lnTo>
                <a:lnTo>
                  <a:pt x="333" y="1148"/>
                </a:lnTo>
                <a:lnTo>
                  <a:pt x="332" y="1144"/>
                </a:lnTo>
                <a:lnTo>
                  <a:pt x="332" y="1138"/>
                </a:lnTo>
                <a:lnTo>
                  <a:pt x="332" y="1121"/>
                </a:lnTo>
                <a:lnTo>
                  <a:pt x="333" y="1105"/>
                </a:lnTo>
                <a:lnTo>
                  <a:pt x="333" y="1094"/>
                </a:lnTo>
                <a:lnTo>
                  <a:pt x="333" y="1094"/>
                </a:lnTo>
                <a:lnTo>
                  <a:pt x="333" y="1079"/>
                </a:lnTo>
                <a:lnTo>
                  <a:pt x="337" y="1053"/>
                </a:lnTo>
                <a:lnTo>
                  <a:pt x="347" y="1002"/>
                </a:lnTo>
                <a:lnTo>
                  <a:pt x="347" y="1002"/>
                </a:lnTo>
                <a:lnTo>
                  <a:pt x="360" y="943"/>
                </a:lnTo>
                <a:lnTo>
                  <a:pt x="368" y="913"/>
                </a:lnTo>
                <a:lnTo>
                  <a:pt x="371" y="905"/>
                </a:lnTo>
                <a:lnTo>
                  <a:pt x="373" y="902"/>
                </a:lnTo>
                <a:lnTo>
                  <a:pt x="374" y="902"/>
                </a:lnTo>
                <a:lnTo>
                  <a:pt x="374" y="902"/>
                </a:lnTo>
                <a:lnTo>
                  <a:pt x="378" y="907"/>
                </a:lnTo>
                <a:lnTo>
                  <a:pt x="386" y="917"/>
                </a:lnTo>
                <a:lnTo>
                  <a:pt x="409" y="947"/>
                </a:lnTo>
                <a:lnTo>
                  <a:pt x="432" y="979"/>
                </a:lnTo>
                <a:lnTo>
                  <a:pt x="439" y="991"/>
                </a:lnTo>
                <a:lnTo>
                  <a:pt x="442" y="997"/>
                </a:lnTo>
                <a:lnTo>
                  <a:pt x="442" y="997"/>
                </a:lnTo>
                <a:lnTo>
                  <a:pt x="447" y="1006"/>
                </a:lnTo>
                <a:lnTo>
                  <a:pt x="455" y="1023"/>
                </a:lnTo>
                <a:lnTo>
                  <a:pt x="483" y="1070"/>
                </a:lnTo>
                <a:lnTo>
                  <a:pt x="525" y="1138"/>
                </a:lnTo>
                <a:lnTo>
                  <a:pt x="525" y="1138"/>
                </a:lnTo>
                <a:lnTo>
                  <a:pt x="526" y="1142"/>
                </a:lnTo>
                <a:lnTo>
                  <a:pt x="531" y="1146"/>
                </a:lnTo>
                <a:lnTo>
                  <a:pt x="539" y="1154"/>
                </a:lnTo>
                <a:lnTo>
                  <a:pt x="542" y="1159"/>
                </a:lnTo>
                <a:lnTo>
                  <a:pt x="544" y="1164"/>
                </a:lnTo>
                <a:lnTo>
                  <a:pt x="543" y="1165"/>
                </a:lnTo>
                <a:lnTo>
                  <a:pt x="543" y="1167"/>
                </a:lnTo>
                <a:lnTo>
                  <a:pt x="540" y="1168"/>
                </a:lnTo>
                <a:lnTo>
                  <a:pt x="538" y="1171"/>
                </a:lnTo>
                <a:lnTo>
                  <a:pt x="538" y="1171"/>
                </a:lnTo>
                <a:lnTo>
                  <a:pt x="524" y="1177"/>
                </a:lnTo>
                <a:lnTo>
                  <a:pt x="509" y="1185"/>
                </a:lnTo>
                <a:lnTo>
                  <a:pt x="503" y="1189"/>
                </a:lnTo>
                <a:lnTo>
                  <a:pt x="497" y="1194"/>
                </a:lnTo>
                <a:lnTo>
                  <a:pt x="493" y="1197"/>
                </a:lnTo>
                <a:lnTo>
                  <a:pt x="492" y="1202"/>
                </a:lnTo>
                <a:lnTo>
                  <a:pt x="492" y="1202"/>
                </a:lnTo>
                <a:lnTo>
                  <a:pt x="492" y="1207"/>
                </a:lnTo>
                <a:lnTo>
                  <a:pt x="493" y="1212"/>
                </a:lnTo>
                <a:lnTo>
                  <a:pt x="497" y="1219"/>
                </a:lnTo>
                <a:lnTo>
                  <a:pt x="502" y="1224"/>
                </a:lnTo>
                <a:lnTo>
                  <a:pt x="505" y="1225"/>
                </a:lnTo>
                <a:lnTo>
                  <a:pt x="505" y="1225"/>
                </a:lnTo>
                <a:lnTo>
                  <a:pt x="532" y="1223"/>
                </a:lnTo>
                <a:lnTo>
                  <a:pt x="566" y="1220"/>
                </a:lnTo>
                <a:lnTo>
                  <a:pt x="566" y="1220"/>
                </a:lnTo>
                <a:lnTo>
                  <a:pt x="570" y="1219"/>
                </a:lnTo>
                <a:lnTo>
                  <a:pt x="578" y="1217"/>
                </a:lnTo>
                <a:lnTo>
                  <a:pt x="595" y="1207"/>
                </a:lnTo>
                <a:lnTo>
                  <a:pt x="615" y="1196"/>
                </a:lnTo>
                <a:lnTo>
                  <a:pt x="627" y="1192"/>
                </a:lnTo>
                <a:lnTo>
                  <a:pt x="638" y="1189"/>
                </a:lnTo>
                <a:lnTo>
                  <a:pt x="638" y="1189"/>
                </a:lnTo>
                <a:lnTo>
                  <a:pt x="660" y="1184"/>
                </a:lnTo>
                <a:lnTo>
                  <a:pt x="675" y="1180"/>
                </a:lnTo>
                <a:lnTo>
                  <a:pt x="681" y="1178"/>
                </a:lnTo>
                <a:lnTo>
                  <a:pt x="686" y="1174"/>
                </a:lnTo>
                <a:lnTo>
                  <a:pt x="688" y="1171"/>
                </a:lnTo>
                <a:lnTo>
                  <a:pt x="688" y="1166"/>
                </a:lnTo>
                <a:lnTo>
                  <a:pt x="688" y="1166"/>
                </a:lnTo>
                <a:lnTo>
                  <a:pt x="687" y="1160"/>
                </a:lnTo>
                <a:lnTo>
                  <a:pt x="684" y="1154"/>
                </a:lnTo>
                <a:lnTo>
                  <a:pt x="679" y="1148"/>
                </a:lnTo>
                <a:lnTo>
                  <a:pt x="674" y="1142"/>
                </a:lnTo>
                <a:lnTo>
                  <a:pt x="666" y="1133"/>
                </a:lnTo>
                <a:lnTo>
                  <a:pt x="661" y="1130"/>
                </a:lnTo>
                <a:lnTo>
                  <a:pt x="661" y="1130"/>
                </a:lnTo>
                <a:lnTo>
                  <a:pt x="662" y="1130"/>
                </a:lnTo>
                <a:lnTo>
                  <a:pt x="664" y="1129"/>
                </a:lnTo>
                <a:lnTo>
                  <a:pt x="666" y="1126"/>
                </a:lnTo>
                <a:lnTo>
                  <a:pt x="666" y="1120"/>
                </a:lnTo>
                <a:lnTo>
                  <a:pt x="666" y="1120"/>
                </a:lnTo>
                <a:lnTo>
                  <a:pt x="663" y="1112"/>
                </a:lnTo>
                <a:lnTo>
                  <a:pt x="657" y="1102"/>
                </a:lnTo>
                <a:lnTo>
                  <a:pt x="651" y="1091"/>
                </a:lnTo>
                <a:lnTo>
                  <a:pt x="643" y="1079"/>
                </a:lnTo>
                <a:lnTo>
                  <a:pt x="643" y="1079"/>
                </a:lnTo>
                <a:lnTo>
                  <a:pt x="599" y="1022"/>
                </a:lnTo>
                <a:lnTo>
                  <a:pt x="570" y="984"/>
                </a:lnTo>
                <a:lnTo>
                  <a:pt x="551" y="956"/>
                </a:lnTo>
                <a:lnTo>
                  <a:pt x="551" y="956"/>
                </a:lnTo>
                <a:lnTo>
                  <a:pt x="545" y="946"/>
                </a:lnTo>
                <a:lnTo>
                  <a:pt x="538" y="931"/>
                </a:lnTo>
                <a:lnTo>
                  <a:pt x="522" y="897"/>
                </a:lnTo>
                <a:lnTo>
                  <a:pt x="505" y="857"/>
                </a:lnTo>
                <a:lnTo>
                  <a:pt x="479" y="793"/>
                </a:lnTo>
                <a:lnTo>
                  <a:pt x="479" y="793"/>
                </a:lnTo>
                <a:lnTo>
                  <a:pt x="489" y="777"/>
                </a:lnTo>
                <a:lnTo>
                  <a:pt x="496" y="760"/>
                </a:lnTo>
                <a:lnTo>
                  <a:pt x="499" y="752"/>
                </a:lnTo>
                <a:lnTo>
                  <a:pt x="502" y="743"/>
                </a:lnTo>
                <a:lnTo>
                  <a:pt x="502" y="743"/>
                </a:lnTo>
                <a:lnTo>
                  <a:pt x="502" y="728"/>
                </a:lnTo>
                <a:lnTo>
                  <a:pt x="502" y="700"/>
                </a:lnTo>
                <a:lnTo>
                  <a:pt x="498" y="627"/>
                </a:lnTo>
                <a:lnTo>
                  <a:pt x="495" y="552"/>
                </a:lnTo>
                <a:lnTo>
                  <a:pt x="492" y="506"/>
                </a:lnTo>
                <a:lnTo>
                  <a:pt x="492" y="506"/>
                </a:lnTo>
                <a:lnTo>
                  <a:pt x="493" y="495"/>
                </a:lnTo>
                <a:lnTo>
                  <a:pt x="495" y="482"/>
                </a:lnTo>
                <a:lnTo>
                  <a:pt x="498" y="450"/>
                </a:lnTo>
                <a:lnTo>
                  <a:pt x="499" y="432"/>
                </a:lnTo>
                <a:lnTo>
                  <a:pt x="499" y="415"/>
                </a:lnTo>
                <a:lnTo>
                  <a:pt x="499" y="397"/>
                </a:lnTo>
                <a:lnTo>
                  <a:pt x="497" y="380"/>
                </a:lnTo>
                <a:lnTo>
                  <a:pt x="497" y="380"/>
                </a:lnTo>
                <a:lnTo>
                  <a:pt x="492" y="362"/>
                </a:lnTo>
                <a:lnTo>
                  <a:pt x="485" y="342"/>
                </a:lnTo>
                <a:lnTo>
                  <a:pt x="477" y="322"/>
                </a:lnTo>
                <a:lnTo>
                  <a:pt x="468" y="303"/>
                </a:lnTo>
                <a:lnTo>
                  <a:pt x="451" y="270"/>
                </a:lnTo>
                <a:lnTo>
                  <a:pt x="442" y="252"/>
                </a:lnTo>
                <a:lnTo>
                  <a:pt x="442" y="252"/>
                </a:lnTo>
                <a:lnTo>
                  <a:pt x="434" y="240"/>
                </a:lnTo>
                <a:lnTo>
                  <a:pt x="424" y="223"/>
                </a:lnTo>
                <a:lnTo>
                  <a:pt x="414" y="209"/>
                </a:lnTo>
                <a:lnTo>
                  <a:pt x="410" y="202"/>
                </a:lnTo>
                <a:lnTo>
                  <a:pt x="410" y="202"/>
                </a:lnTo>
                <a:lnTo>
                  <a:pt x="406" y="197"/>
                </a:lnTo>
                <a:lnTo>
                  <a:pt x="395" y="187"/>
                </a:lnTo>
                <a:lnTo>
                  <a:pt x="378" y="175"/>
                </a:lnTo>
                <a:lnTo>
                  <a:pt x="378" y="175"/>
                </a:lnTo>
                <a:lnTo>
                  <a:pt x="382" y="174"/>
                </a:lnTo>
                <a:lnTo>
                  <a:pt x="390" y="173"/>
                </a:lnTo>
                <a:lnTo>
                  <a:pt x="394" y="171"/>
                </a:lnTo>
                <a:lnTo>
                  <a:pt x="396" y="170"/>
                </a:lnTo>
                <a:lnTo>
                  <a:pt x="397" y="168"/>
                </a:lnTo>
                <a:lnTo>
                  <a:pt x="397" y="165"/>
                </a:lnTo>
                <a:lnTo>
                  <a:pt x="397" y="165"/>
                </a:lnTo>
                <a:lnTo>
                  <a:pt x="378" y="138"/>
                </a:lnTo>
                <a:lnTo>
                  <a:pt x="378" y="138"/>
                </a:lnTo>
                <a:lnTo>
                  <a:pt x="383" y="131"/>
                </a:lnTo>
                <a:lnTo>
                  <a:pt x="391" y="114"/>
                </a:lnTo>
                <a:lnTo>
                  <a:pt x="401" y="93"/>
                </a:lnTo>
                <a:lnTo>
                  <a:pt x="404" y="82"/>
                </a:lnTo>
                <a:lnTo>
                  <a:pt x="406" y="74"/>
                </a:lnTo>
                <a:lnTo>
                  <a:pt x="406" y="74"/>
                </a:lnTo>
                <a:lnTo>
                  <a:pt x="406" y="67"/>
                </a:lnTo>
                <a:lnTo>
                  <a:pt x="403" y="59"/>
                </a:lnTo>
                <a:lnTo>
                  <a:pt x="401" y="52"/>
                </a:lnTo>
                <a:lnTo>
                  <a:pt x="397" y="45"/>
                </a:lnTo>
                <a:lnTo>
                  <a:pt x="392" y="39"/>
                </a:lnTo>
                <a:lnTo>
                  <a:pt x="386" y="32"/>
                </a:lnTo>
                <a:lnTo>
                  <a:pt x="374" y="20"/>
                </a:lnTo>
                <a:lnTo>
                  <a:pt x="374" y="20"/>
                </a:lnTo>
                <a:lnTo>
                  <a:pt x="367" y="15"/>
                </a:lnTo>
                <a:lnTo>
                  <a:pt x="359" y="10"/>
                </a:lnTo>
                <a:lnTo>
                  <a:pt x="350" y="7"/>
                </a:lnTo>
                <a:lnTo>
                  <a:pt x="342" y="4"/>
                </a:lnTo>
                <a:lnTo>
                  <a:pt x="333" y="2"/>
                </a:lnTo>
                <a:lnTo>
                  <a:pt x="326" y="0"/>
                </a:lnTo>
                <a:lnTo>
                  <a:pt x="320" y="0"/>
                </a:lnTo>
                <a:lnTo>
                  <a:pt x="314" y="2"/>
                </a:lnTo>
                <a:lnTo>
                  <a:pt x="314" y="2"/>
                </a:lnTo>
                <a:lnTo>
                  <a:pt x="305" y="8"/>
                </a:lnTo>
                <a:lnTo>
                  <a:pt x="292" y="15"/>
                </a:lnTo>
                <a:lnTo>
                  <a:pt x="278" y="25"/>
                </a:lnTo>
                <a:lnTo>
                  <a:pt x="278" y="25"/>
                </a:lnTo>
                <a:lnTo>
                  <a:pt x="254" y="27"/>
                </a:lnTo>
                <a:lnTo>
                  <a:pt x="238" y="29"/>
                </a:lnTo>
                <a:lnTo>
                  <a:pt x="233" y="32"/>
                </a:lnTo>
                <a:lnTo>
                  <a:pt x="232" y="32"/>
                </a:lnTo>
                <a:lnTo>
                  <a:pt x="232" y="33"/>
                </a:lnTo>
                <a:lnTo>
                  <a:pt x="232" y="33"/>
                </a:lnTo>
                <a:lnTo>
                  <a:pt x="242" y="49"/>
                </a:lnTo>
                <a:lnTo>
                  <a:pt x="250" y="61"/>
                </a:lnTo>
                <a:lnTo>
                  <a:pt x="250" y="61"/>
                </a:lnTo>
                <a:lnTo>
                  <a:pt x="250" y="68"/>
                </a:lnTo>
                <a:lnTo>
                  <a:pt x="248" y="81"/>
                </a:lnTo>
                <a:lnTo>
                  <a:pt x="246" y="94"/>
                </a:lnTo>
                <a:lnTo>
                  <a:pt x="243" y="99"/>
                </a:lnTo>
                <a:lnTo>
                  <a:pt x="242" y="102"/>
                </a:lnTo>
                <a:lnTo>
                  <a:pt x="242" y="102"/>
                </a:lnTo>
                <a:lnTo>
                  <a:pt x="235" y="104"/>
                </a:lnTo>
                <a:lnTo>
                  <a:pt x="232" y="106"/>
                </a:lnTo>
                <a:lnTo>
                  <a:pt x="232" y="111"/>
                </a:lnTo>
                <a:lnTo>
                  <a:pt x="232" y="111"/>
                </a:lnTo>
                <a:lnTo>
                  <a:pt x="233" y="116"/>
                </a:lnTo>
                <a:lnTo>
                  <a:pt x="236" y="120"/>
                </a:lnTo>
                <a:lnTo>
                  <a:pt x="237" y="122"/>
                </a:lnTo>
                <a:lnTo>
                  <a:pt x="237" y="125"/>
                </a:lnTo>
                <a:lnTo>
                  <a:pt x="237" y="125"/>
                </a:lnTo>
                <a:lnTo>
                  <a:pt x="237" y="128"/>
                </a:lnTo>
                <a:lnTo>
                  <a:pt x="237" y="132"/>
                </a:lnTo>
                <a:lnTo>
                  <a:pt x="238" y="137"/>
                </a:lnTo>
                <a:lnTo>
                  <a:pt x="237" y="143"/>
                </a:lnTo>
                <a:lnTo>
                  <a:pt x="237" y="143"/>
                </a:lnTo>
                <a:lnTo>
                  <a:pt x="236" y="149"/>
                </a:lnTo>
                <a:lnTo>
                  <a:pt x="235" y="152"/>
                </a:lnTo>
                <a:lnTo>
                  <a:pt x="236" y="156"/>
                </a:lnTo>
                <a:lnTo>
                  <a:pt x="242" y="161"/>
                </a:lnTo>
                <a:lnTo>
                  <a:pt x="242" y="161"/>
                </a:lnTo>
                <a:lnTo>
                  <a:pt x="255" y="171"/>
                </a:lnTo>
                <a:lnTo>
                  <a:pt x="260" y="175"/>
                </a:lnTo>
                <a:lnTo>
                  <a:pt x="260" y="175"/>
                </a:lnTo>
                <a:lnTo>
                  <a:pt x="264" y="184"/>
                </a:lnTo>
                <a:lnTo>
                  <a:pt x="265" y="188"/>
                </a:lnTo>
                <a:lnTo>
                  <a:pt x="265" y="190"/>
                </a:lnTo>
                <a:lnTo>
                  <a:pt x="265" y="188"/>
                </a:lnTo>
                <a:lnTo>
                  <a:pt x="265" y="188"/>
                </a:lnTo>
                <a:close/>
                <a:moveTo>
                  <a:pt x="96" y="584"/>
                </a:moveTo>
                <a:lnTo>
                  <a:pt x="96" y="584"/>
                </a:lnTo>
                <a:lnTo>
                  <a:pt x="108" y="581"/>
                </a:lnTo>
                <a:lnTo>
                  <a:pt x="118" y="580"/>
                </a:lnTo>
                <a:lnTo>
                  <a:pt x="123" y="580"/>
                </a:lnTo>
                <a:lnTo>
                  <a:pt x="123" y="580"/>
                </a:lnTo>
                <a:lnTo>
                  <a:pt x="125" y="580"/>
                </a:lnTo>
                <a:lnTo>
                  <a:pt x="126" y="578"/>
                </a:lnTo>
                <a:lnTo>
                  <a:pt x="131" y="575"/>
                </a:lnTo>
                <a:lnTo>
                  <a:pt x="137" y="570"/>
                </a:lnTo>
                <a:lnTo>
                  <a:pt x="137" y="570"/>
                </a:lnTo>
                <a:lnTo>
                  <a:pt x="144" y="588"/>
                </a:lnTo>
                <a:lnTo>
                  <a:pt x="150" y="601"/>
                </a:lnTo>
                <a:lnTo>
                  <a:pt x="155" y="611"/>
                </a:lnTo>
                <a:lnTo>
                  <a:pt x="155" y="611"/>
                </a:lnTo>
                <a:lnTo>
                  <a:pt x="160" y="617"/>
                </a:lnTo>
                <a:lnTo>
                  <a:pt x="166" y="623"/>
                </a:lnTo>
                <a:lnTo>
                  <a:pt x="172" y="627"/>
                </a:lnTo>
                <a:lnTo>
                  <a:pt x="178" y="629"/>
                </a:lnTo>
                <a:lnTo>
                  <a:pt x="178" y="629"/>
                </a:lnTo>
                <a:lnTo>
                  <a:pt x="185" y="630"/>
                </a:lnTo>
                <a:lnTo>
                  <a:pt x="195" y="629"/>
                </a:lnTo>
                <a:lnTo>
                  <a:pt x="203" y="629"/>
                </a:lnTo>
                <a:lnTo>
                  <a:pt x="205" y="629"/>
                </a:lnTo>
                <a:lnTo>
                  <a:pt x="205" y="629"/>
                </a:lnTo>
                <a:lnTo>
                  <a:pt x="202" y="641"/>
                </a:lnTo>
                <a:lnTo>
                  <a:pt x="197" y="665"/>
                </a:lnTo>
                <a:lnTo>
                  <a:pt x="193" y="693"/>
                </a:lnTo>
                <a:lnTo>
                  <a:pt x="190" y="704"/>
                </a:lnTo>
                <a:lnTo>
                  <a:pt x="187" y="711"/>
                </a:lnTo>
                <a:lnTo>
                  <a:pt x="187" y="711"/>
                </a:lnTo>
                <a:lnTo>
                  <a:pt x="185" y="718"/>
                </a:lnTo>
                <a:lnTo>
                  <a:pt x="183" y="727"/>
                </a:lnTo>
                <a:lnTo>
                  <a:pt x="182" y="745"/>
                </a:lnTo>
                <a:lnTo>
                  <a:pt x="183" y="766"/>
                </a:lnTo>
                <a:lnTo>
                  <a:pt x="219" y="770"/>
                </a:lnTo>
                <a:lnTo>
                  <a:pt x="224" y="825"/>
                </a:lnTo>
                <a:lnTo>
                  <a:pt x="105" y="825"/>
                </a:lnTo>
                <a:lnTo>
                  <a:pt x="96" y="584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8" name="Freeform 56">
            <a:extLst>
              <a:ext uri="{FF2B5EF4-FFF2-40B4-BE49-F238E27FC236}">
                <a16:creationId xmlns:a16="http://schemas.microsoft.com/office/drawing/2014/main" id="{D67749AA-B10D-47A6-A8C8-BEA6553DBC75}"/>
              </a:ext>
            </a:extLst>
          </p:cNvPr>
          <p:cNvSpPr>
            <a:spLocks noEditPoints="1"/>
          </p:cNvSpPr>
          <p:nvPr/>
        </p:nvSpPr>
        <p:spPr bwMode="auto">
          <a:xfrm>
            <a:off x="2626907" y="4669680"/>
            <a:ext cx="1013056" cy="1689909"/>
          </a:xfrm>
          <a:custGeom>
            <a:avLst/>
            <a:gdLst>
              <a:gd name="T0" fmla="*/ 87 w 684"/>
              <a:gd name="T1" fmla="*/ 241 h 1141"/>
              <a:gd name="T2" fmla="*/ 65 w 684"/>
              <a:gd name="T3" fmla="*/ 568 h 1141"/>
              <a:gd name="T4" fmla="*/ 6 w 684"/>
              <a:gd name="T5" fmla="*/ 595 h 1141"/>
              <a:gd name="T6" fmla="*/ 8 w 684"/>
              <a:gd name="T7" fmla="*/ 619 h 1141"/>
              <a:gd name="T8" fmla="*/ 6 w 684"/>
              <a:gd name="T9" fmla="*/ 801 h 1141"/>
              <a:gd name="T10" fmla="*/ 20 w 684"/>
              <a:gd name="T11" fmla="*/ 950 h 1141"/>
              <a:gd name="T12" fmla="*/ 51 w 684"/>
              <a:gd name="T13" fmla="*/ 1098 h 1141"/>
              <a:gd name="T14" fmla="*/ 73 w 684"/>
              <a:gd name="T15" fmla="*/ 1141 h 1141"/>
              <a:gd name="T16" fmla="*/ 290 w 684"/>
              <a:gd name="T17" fmla="*/ 1128 h 1141"/>
              <a:gd name="T18" fmla="*/ 298 w 684"/>
              <a:gd name="T19" fmla="*/ 1062 h 1141"/>
              <a:gd name="T20" fmla="*/ 290 w 684"/>
              <a:gd name="T21" fmla="*/ 851 h 1141"/>
              <a:gd name="T22" fmla="*/ 319 w 684"/>
              <a:gd name="T23" fmla="*/ 967 h 1141"/>
              <a:gd name="T24" fmla="*/ 335 w 684"/>
              <a:gd name="T25" fmla="*/ 1010 h 1141"/>
              <a:gd name="T26" fmla="*/ 352 w 684"/>
              <a:gd name="T27" fmla="*/ 1100 h 1141"/>
              <a:gd name="T28" fmla="*/ 386 w 684"/>
              <a:gd name="T29" fmla="*/ 1091 h 1141"/>
              <a:gd name="T30" fmla="*/ 381 w 684"/>
              <a:gd name="T31" fmla="*/ 993 h 1141"/>
              <a:gd name="T32" fmla="*/ 373 w 684"/>
              <a:gd name="T33" fmla="*/ 930 h 1141"/>
              <a:gd name="T34" fmla="*/ 348 w 684"/>
              <a:gd name="T35" fmla="*/ 802 h 1141"/>
              <a:gd name="T36" fmla="*/ 345 w 684"/>
              <a:gd name="T37" fmla="*/ 734 h 1141"/>
              <a:gd name="T38" fmla="*/ 371 w 684"/>
              <a:gd name="T39" fmla="*/ 677 h 1141"/>
              <a:gd name="T40" fmla="*/ 384 w 684"/>
              <a:gd name="T41" fmla="*/ 845 h 1141"/>
              <a:gd name="T42" fmla="*/ 431 w 684"/>
              <a:gd name="T43" fmla="*/ 1029 h 1141"/>
              <a:gd name="T44" fmla="*/ 451 w 684"/>
              <a:gd name="T45" fmla="*/ 1076 h 1141"/>
              <a:gd name="T46" fmla="*/ 472 w 684"/>
              <a:gd name="T47" fmla="*/ 1105 h 1141"/>
              <a:gd name="T48" fmla="*/ 482 w 684"/>
              <a:gd name="T49" fmla="*/ 1106 h 1141"/>
              <a:gd name="T50" fmla="*/ 493 w 684"/>
              <a:gd name="T51" fmla="*/ 1078 h 1141"/>
              <a:gd name="T52" fmla="*/ 611 w 684"/>
              <a:gd name="T53" fmla="*/ 1098 h 1141"/>
              <a:gd name="T54" fmla="*/ 637 w 684"/>
              <a:gd name="T55" fmla="*/ 1082 h 1141"/>
              <a:gd name="T56" fmla="*/ 670 w 684"/>
              <a:gd name="T57" fmla="*/ 1051 h 1141"/>
              <a:gd name="T58" fmla="*/ 674 w 684"/>
              <a:gd name="T59" fmla="*/ 954 h 1141"/>
              <a:gd name="T60" fmla="*/ 632 w 684"/>
              <a:gd name="T61" fmla="*/ 895 h 1141"/>
              <a:gd name="T62" fmla="*/ 626 w 684"/>
              <a:gd name="T63" fmla="*/ 843 h 1141"/>
              <a:gd name="T64" fmla="*/ 509 w 684"/>
              <a:gd name="T65" fmla="*/ 607 h 1141"/>
              <a:gd name="T66" fmla="*/ 485 w 684"/>
              <a:gd name="T67" fmla="*/ 596 h 1141"/>
              <a:gd name="T68" fmla="*/ 458 w 684"/>
              <a:gd name="T69" fmla="*/ 568 h 1141"/>
              <a:gd name="T70" fmla="*/ 451 w 684"/>
              <a:gd name="T71" fmla="*/ 547 h 1141"/>
              <a:gd name="T72" fmla="*/ 400 w 684"/>
              <a:gd name="T73" fmla="*/ 372 h 1141"/>
              <a:gd name="T74" fmla="*/ 376 w 684"/>
              <a:gd name="T75" fmla="*/ 207 h 1141"/>
              <a:gd name="T76" fmla="*/ 349 w 684"/>
              <a:gd name="T77" fmla="*/ 183 h 1141"/>
              <a:gd name="T78" fmla="*/ 322 w 684"/>
              <a:gd name="T79" fmla="*/ 146 h 1141"/>
              <a:gd name="T80" fmla="*/ 319 w 684"/>
              <a:gd name="T81" fmla="*/ 75 h 1141"/>
              <a:gd name="T82" fmla="*/ 276 w 684"/>
              <a:gd name="T83" fmla="*/ 8 h 1141"/>
              <a:gd name="T84" fmla="*/ 221 w 684"/>
              <a:gd name="T85" fmla="*/ 2 h 1141"/>
              <a:gd name="T86" fmla="*/ 189 w 684"/>
              <a:gd name="T87" fmla="*/ 16 h 1141"/>
              <a:gd name="T88" fmla="*/ 188 w 684"/>
              <a:gd name="T89" fmla="*/ 47 h 1141"/>
              <a:gd name="T90" fmla="*/ 189 w 684"/>
              <a:gd name="T91" fmla="*/ 75 h 1141"/>
              <a:gd name="T92" fmla="*/ 189 w 684"/>
              <a:gd name="T93" fmla="*/ 125 h 1141"/>
              <a:gd name="T94" fmla="*/ 124 w 684"/>
              <a:gd name="T95" fmla="*/ 648 h 1141"/>
              <a:gd name="T96" fmla="*/ 22 w 684"/>
              <a:gd name="T97" fmla="*/ 612 h 1141"/>
              <a:gd name="T98" fmla="*/ 71 w 684"/>
              <a:gd name="T99" fmla="*/ 625 h 1141"/>
              <a:gd name="T100" fmla="*/ 102 w 684"/>
              <a:gd name="T101" fmla="*/ 604 h 1141"/>
              <a:gd name="T102" fmla="*/ 414 w 684"/>
              <a:gd name="T103" fmla="*/ 620 h 1141"/>
              <a:gd name="T104" fmla="*/ 436 w 684"/>
              <a:gd name="T105" fmla="*/ 612 h 1141"/>
              <a:gd name="T106" fmla="*/ 465 w 684"/>
              <a:gd name="T107" fmla="*/ 612 h 1141"/>
              <a:gd name="T108" fmla="*/ 508 w 684"/>
              <a:gd name="T109" fmla="*/ 771 h 1141"/>
              <a:gd name="T110" fmla="*/ 436 w 684"/>
              <a:gd name="T111" fmla="*/ 691 h 1141"/>
              <a:gd name="T112" fmla="*/ 443 w 684"/>
              <a:gd name="T113" fmla="*/ 647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4" h="1141">
                <a:moveTo>
                  <a:pt x="189" y="125"/>
                </a:moveTo>
                <a:lnTo>
                  <a:pt x="160" y="169"/>
                </a:lnTo>
                <a:lnTo>
                  <a:pt x="102" y="197"/>
                </a:lnTo>
                <a:lnTo>
                  <a:pt x="87" y="212"/>
                </a:lnTo>
                <a:lnTo>
                  <a:pt x="87" y="212"/>
                </a:lnTo>
                <a:lnTo>
                  <a:pt x="89" y="222"/>
                </a:lnTo>
                <a:lnTo>
                  <a:pt x="89" y="230"/>
                </a:lnTo>
                <a:lnTo>
                  <a:pt x="87" y="241"/>
                </a:lnTo>
                <a:lnTo>
                  <a:pt x="87" y="241"/>
                </a:lnTo>
                <a:lnTo>
                  <a:pt x="86" y="259"/>
                </a:lnTo>
                <a:lnTo>
                  <a:pt x="82" y="295"/>
                </a:lnTo>
                <a:lnTo>
                  <a:pt x="75" y="400"/>
                </a:lnTo>
                <a:lnTo>
                  <a:pt x="68" y="503"/>
                </a:lnTo>
                <a:lnTo>
                  <a:pt x="65" y="554"/>
                </a:lnTo>
                <a:lnTo>
                  <a:pt x="65" y="554"/>
                </a:lnTo>
                <a:lnTo>
                  <a:pt x="65" y="562"/>
                </a:lnTo>
                <a:lnTo>
                  <a:pt x="65" y="568"/>
                </a:lnTo>
                <a:lnTo>
                  <a:pt x="65" y="568"/>
                </a:lnTo>
                <a:lnTo>
                  <a:pt x="67" y="572"/>
                </a:lnTo>
                <a:lnTo>
                  <a:pt x="65" y="576"/>
                </a:lnTo>
                <a:lnTo>
                  <a:pt x="58" y="590"/>
                </a:lnTo>
                <a:lnTo>
                  <a:pt x="58" y="590"/>
                </a:lnTo>
                <a:lnTo>
                  <a:pt x="38" y="589"/>
                </a:lnTo>
                <a:lnTo>
                  <a:pt x="22" y="589"/>
                </a:lnTo>
                <a:lnTo>
                  <a:pt x="15" y="590"/>
                </a:lnTo>
                <a:lnTo>
                  <a:pt x="15" y="590"/>
                </a:lnTo>
                <a:lnTo>
                  <a:pt x="6" y="595"/>
                </a:lnTo>
                <a:lnTo>
                  <a:pt x="2" y="600"/>
                </a:lnTo>
                <a:lnTo>
                  <a:pt x="0" y="602"/>
                </a:lnTo>
                <a:lnTo>
                  <a:pt x="0" y="604"/>
                </a:lnTo>
                <a:lnTo>
                  <a:pt x="0" y="604"/>
                </a:lnTo>
                <a:lnTo>
                  <a:pt x="3" y="609"/>
                </a:lnTo>
                <a:lnTo>
                  <a:pt x="5" y="613"/>
                </a:lnTo>
                <a:lnTo>
                  <a:pt x="8" y="616"/>
                </a:lnTo>
                <a:lnTo>
                  <a:pt x="8" y="618"/>
                </a:lnTo>
                <a:lnTo>
                  <a:pt x="8" y="619"/>
                </a:lnTo>
                <a:lnTo>
                  <a:pt x="8" y="619"/>
                </a:lnTo>
                <a:lnTo>
                  <a:pt x="8" y="624"/>
                </a:lnTo>
                <a:lnTo>
                  <a:pt x="10" y="637"/>
                </a:lnTo>
                <a:lnTo>
                  <a:pt x="17" y="677"/>
                </a:lnTo>
                <a:lnTo>
                  <a:pt x="29" y="734"/>
                </a:lnTo>
                <a:lnTo>
                  <a:pt x="29" y="734"/>
                </a:lnTo>
                <a:lnTo>
                  <a:pt x="8" y="793"/>
                </a:lnTo>
                <a:lnTo>
                  <a:pt x="8" y="793"/>
                </a:lnTo>
                <a:lnTo>
                  <a:pt x="6" y="801"/>
                </a:lnTo>
                <a:lnTo>
                  <a:pt x="6" y="809"/>
                </a:lnTo>
                <a:lnTo>
                  <a:pt x="8" y="831"/>
                </a:lnTo>
                <a:lnTo>
                  <a:pt x="9" y="850"/>
                </a:lnTo>
                <a:lnTo>
                  <a:pt x="9" y="856"/>
                </a:lnTo>
                <a:lnTo>
                  <a:pt x="8" y="858"/>
                </a:lnTo>
                <a:lnTo>
                  <a:pt x="8" y="858"/>
                </a:lnTo>
                <a:lnTo>
                  <a:pt x="8" y="866"/>
                </a:lnTo>
                <a:lnTo>
                  <a:pt x="10" y="886"/>
                </a:lnTo>
                <a:lnTo>
                  <a:pt x="20" y="950"/>
                </a:lnTo>
                <a:lnTo>
                  <a:pt x="29" y="1015"/>
                </a:lnTo>
                <a:lnTo>
                  <a:pt x="34" y="1037"/>
                </a:lnTo>
                <a:lnTo>
                  <a:pt x="37" y="1047"/>
                </a:lnTo>
                <a:lnTo>
                  <a:pt x="37" y="1047"/>
                </a:lnTo>
                <a:lnTo>
                  <a:pt x="40" y="1058"/>
                </a:lnTo>
                <a:lnTo>
                  <a:pt x="45" y="1075"/>
                </a:lnTo>
                <a:lnTo>
                  <a:pt x="49" y="1091"/>
                </a:lnTo>
                <a:lnTo>
                  <a:pt x="50" y="1096"/>
                </a:lnTo>
                <a:lnTo>
                  <a:pt x="51" y="1098"/>
                </a:lnTo>
                <a:lnTo>
                  <a:pt x="51" y="1098"/>
                </a:lnTo>
                <a:lnTo>
                  <a:pt x="52" y="1100"/>
                </a:lnTo>
                <a:lnTo>
                  <a:pt x="52" y="1105"/>
                </a:lnTo>
                <a:lnTo>
                  <a:pt x="52" y="1120"/>
                </a:lnTo>
                <a:lnTo>
                  <a:pt x="51" y="1141"/>
                </a:lnTo>
                <a:lnTo>
                  <a:pt x="65" y="1141"/>
                </a:lnTo>
                <a:lnTo>
                  <a:pt x="65" y="1134"/>
                </a:lnTo>
                <a:lnTo>
                  <a:pt x="73" y="1134"/>
                </a:lnTo>
                <a:lnTo>
                  <a:pt x="73" y="1141"/>
                </a:lnTo>
                <a:lnTo>
                  <a:pt x="94" y="1141"/>
                </a:lnTo>
                <a:lnTo>
                  <a:pt x="94" y="1120"/>
                </a:lnTo>
                <a:lnTo>
                  <a:pt x="269" y="1113"/>
                </a:lnTo>
                <a:lnTo>
                  <a:pt x="269" y="1127"/>
                </a:lnTo>
                <a:lnTo>
                  <a:pt x="283" y="1127"/>
                </a:lnTo>
                <a:lnTo>
                  <a:pt x="283" y="1127"/>
                </a:lnTo>
                <a:lnTo>
                  <a:pt x="287" y="1128"/>
                </a:lnTo>
                <a:lnTo>
                  <a:pt x="289" y="1128"/>
                </a:lnTo>
                <a:lnTo>
                  <a:pt x="290" y="1128"/>
                </a:lnTo>
                <a:lnTo>
                  <a:pt x="290" y="1127"/>
                </a:lnTo>
                <a:lnTo>
                  <a:pt x="290" y="1127"/>
                </a:lnTo>
                <a:lnTo>
                  <a:pt x="290" y="1125"/>
                </a:lnTo>
                <a:lnTo>
                  <a:pt x="290" y="1123"/>
                </a:lnTo>
                <a:lnTo>
                  <a:pt x="289" y="1120"/>
                </a:lnTo>
                <a:lnTo>
                  <a:pt x="290" y="1113"/>
                </a:lnTo>
                <a:lnTo>
                  <a:pt x="290" y="1113"/>
                </a:lnTo>
                <a:lnTo>
                  <a:pt x="295" y="1081"/>
                </a:lnTo>
                <a:lnTo>
                  <a:pt x="298" y="1062"/>
                </a:lnTo>
                <a:lnTo>
                  <a:pt x="298" y="1062"/>
                </a:lnTo>
                <a:lnTo>
                  <a:pt x="307" y="1060"/>
                </a:lnTo>
                <a:lnTo>
                  <a:pt x="319" y="1055"/>
                </a:lnTo>
                <a:lnTo>
                  <a:pt x="319" y="1055"/>
                </a:lnTo>
                <a:lnTo>
                  <a:pt x="321" y="1051"/>
                </a:lnTo>
                <a:lnTo>
                  <a:pt x="321" y="1043"/>
                </a:lnTo>
                <a:lnTo>
                  <a:pt x="318" y="1021"/>
                </a:lnTo>
                <a:lnTo>
                  <a:pt x="312" y="989"/>
                </a:lnTo>
                <a:lnTo>
                  <a:pt x="290" y="851"/>
                </a:lnTo>
                <a:lnTo>
                  <a:pt x="290" y="851"/>
                </a:lnTo>
                <a:lnTo>
                  <a:pt x="306" y="897"/>
                </a:lnTo>
                <a:lnTo>
                  <a:pt x="316" y="930"/>
                </a:lnTo>
                <a:lnTo>
                  <a:pt x="319" y="940"/>
                </a:lnTo>
                <a:lnTo>
                  <a:pt x="319" y="945"/>
                </a:lnTo>
                <a:lnTo>
                  <a:pt x="319" y="945"/>
                </a:lnTo>
                <a:lnTo>
                  <a:pt x="319" y="948"/>
                </a:lnTo>
                <a:lnTo>
                  <a:pt x="319" y="952"/>
                </a:lnTo>
                <a:lnTo>
                  <a:pt x="319" y="967"/>
                </a:lnTo>
                <a:lnTo>
                  <a:pt x="319" y="967"/>
                </a:lnTo>
                <a:lnTo>
                  <a:pt x="321" y="974"/>
                </a:lnTo>
                <a:lnTo>
                  <a:pt x="322" y="979"/>
                </a:lnTo>
                <a:lnTo>
                  <a:pt x="328" y="989"/>
                </a:lnTo>
                <a:lnTo>
                  <a:pt x="328" y="989"/>
                </a:lnTo>
                <a:lnTo>
                  <a:pt x="330" y="996"/>
                </a:lnTo>
                <a:lnTo>
                  <a:pt x="331" y="1002"/>
                </a:lnTo>
                <a:lnTo>
                  <a:pt x="333" y="1007"/>
                </a:lnTo>
                <a:lnTo>
                  <a:pt x="335" y="1010"/>
                </a:lnTo>
                <a:lnTo>
                  <a:pt x="335" y="1010"/>
                </a:lnTo>
                <a:lnTo>
                  <a:pt x="336" y="1026"/>
                </a:lnTo>
                <a:lnTo>
                  <a:pt x="340" y="1055"/>
                </a:lnTo>
                <a:lnTo>
                  <a:pt x="343" y="1082"/>
                </a:lnTo>
                <a:lnTo>
                  <a:pt x="346" y="1093"/>
                </a:lnTo>
                <a:lnTo>
                  <a:pt x="347" y="1096"/>
                </a:lnTo>
                <a:lnTo>
                  <a:pt x="349" y="1098"/>
                </a:lnTo>
                <a:lnTo>
                  <a:pt x="349" y="1098"/>
                </a:lnTo>
                <a:lnTo>
                  <a:pt x="352" y="1100"/>
                </a:lnTo>
                <a:lnTo>
                  <a:pt x="354" y="1103"/>
                </a:lnTo>
                <a:lnTo>
                  <a:pt x="359" y="1109"/>
                </a:lnTo>
                <a:lnTo>
                  <a:pt x="360" y="1110"/>
                </a:lnTo>
                <a:lnTo>
                  <a:pt x="364" y="1110"/>
                </a:lnTo>
                <a:lnTo>
                  <a:pt x="366" y="1109"/>
                </a:lnTo>
                <a:lnTo>
                  <a:pt x="371" y="1105"/>
                </a:lnTo>
                <a:lnTo>
                  <a:pt x="371" y="1105"/>
                </a:lnTo>
                <a:lnTo>
                  <a:pt x="380" y="1097"/>
                </a:lnTo>
                <a:lnTo>
                  <a:pt x="386" y="1091"/>
                </a:lnTo>
                <a:lnTo>
                  <a:pt x="388" y="1086"/>
                </a:lnTo>
                <a:lnTo>
                  <a:pt x="390" y="1081"/>
                </a:lnTo>
                <a:lnTo>
                  <a:pt x="392" y="1073"/>
                </a:lnTo>
                <a:lnTo>
                  <a:pt x="393" y="1062"/>
                </a:lnTo>
                <a:lnTo>
                  <a:pt x="393" y="1062"/>
                </a:lnTo>
                <a:lnTo>
                  <a:pt x="393" y="1049"/>
                </a:lnTo>
                <a:lnTo>
                  <a:pt x="390" y="1035"/>
                </a:lnTo>
                <a:lnTo>
                  <a:pt x="386" y="1013"/>
                </a:lnTo>
                <a:lnTo>
                  <a:pt x="381" y="993"/>
                </a:lnTo>
                <a:lnTo>
                  <a:pt x="378" y="981"/>
                </a:lnTo>
                <a:lnTo>
                  <a:pt x="378" y="981"/>
                </a:lnTo>
                <a:lnTo>
                  <a:pt x="378" y="975"/>
                </a:lnTo>
                <a:lnTo>
                  <a:pt x="378" y="969"/>
                </a:lnTo>
                <a:lnTo>
                  <a:pt x="378" y="961"/>
                </a:lnTo>
                <a:lnTo>
                  <a:pt x="378" y="952"/>
                </a:lnTo>
                <a:lnTo>
                  <a:pt x="378" y="952"/>
                </a:lnTo>
                <a:lnTo>
                  <a:pt x="376" y="937"/>
                </a:lnTo>
                <a:lnTo>
                  <a:pt x="373" y="930"/>
                </a:lnTo>
                <a:lnTo>
                  <a:pt x="371" y="923"/>
                </a:lnTo>
                <a:lnTo>
                  <a:pt x="371" y="923"/>
                </a:lnTo>
                <a:lnTo>
                  <a:pt x="369" y="917"/>
                </a:lnTo>
                <a:lnTo>
                  <a:pt x="366" y="904"/>
                </a:lnTo>
                <a:lnTo>
                  <a:pt x="361" y="871"/>
                </a:lnTo>
                <a:lnTo>
                  <a:pt x="357" y="822"/>
                </a:lnTo>
                <a:lnTo>
                  <a:pt x="357" y="822"/>
                </a:lnTo>
                <a:lnTo>
                  <a:pt x="354" y="815"/>
                </a:lnTo>
                <a:lnTo>
                  <a:pt x="348" y="802"/>
                </a:lnTo>
                <a:lnTo>
                  <a:pt x="343" y="790"/>
                </a:lnTo>
                <a:lnTo>
                  <a:pt x="342" y="786"/>
                </a:lnTo>
                <a:lnTo>
                  <a:pt x="342" y="786"/>
                </a:lnTo>
                <a:lnTo>
                  <a:pt x="342" y="784"/>
                </a:lnTo>
                <a:lnTo>
                  <a:pt x="342" y="779"/>
                </a:lnTo>
                <a:lnTo>
                  <a:pt x="342" y="761"/>
                </a:lnTo>
                <a:lnTo>
                  <a:pt x="342" y="734"/>
                </a:lnTo>
                <a:lnTo>
                  <a:pt x="342" y="734"/>
                </a:lnTo>
                <a:lnTo>
                  <a:pt x="345" y="734"/>
                </a:lnTo>
                <a:lnTo>
                  <a:pt x="353" y="734"/>
                </a:lnTo>
                <a:lnTo>
                  <a:pt x="357" y="733"/>
                </a:lnTo>
                <a:lnTo>
                  <a:pt x="360" y="732"/>
                </a:lnTo>
                <a:lnTo>
                  <a:pt x="363" y="730"/>
                </a:lnTo>
                <a:lnTo>
                  <a:pt x="364" y="727"/>
                </a:lnTo>
                <a:lnTo>
                  <a:pt x="364" y="727"/>
                </a:lnTo>
                <a:lnTo>
                  <a:pt x="364" y="716"/>
                </a:lnTo>
                <a:lnTo>
                  <a:pt x="366" y="700"/>
                </a:lnTo>
                <a:lnTo>
                  <a:pt x="371" y="677"/>
                </a:lnTo>
                <a:lnTo>
                  <a:pt x="407" y="677"/>
                </a:lnTo>
                <a:lnTo>
                  <a:pt x="429" y="778"/>
                </a:lnTo>
                <a:lnTo>
                  <a:pt x="429" y="778"/>
                </a:lnTo>
                <a:lnTo>
                  <a:pt x="393" y="822"/>
                </a:lnTo>
                <a:lnTo>
                  <a:pt x="393" y="822"/>
                </a:lnTo>
                <a:lnTo>
                  <a:pt x="390" y="826"/>
                </a:lnTo>
                <a:lnTo>
                  <a:pt x="388" y="830"/>
                </a:lnTo>
                <a:lnTo>
                  <a:pt x="386" y="838"/>
                </a:lnTo>
                <a:lnTo>
                  <a:pt x="384" y="845"/>
                </a:lnTo>
                <a:lnTo>
                  <a:pt x="386" y="851"/>
                </a:lnTo>
                <a:lnTo>
                  <a:pt x="386" y="851"/>
                </a:lnTo>
                <a:lnTo>
                  <a:pt x="407" y="931"/>
                </a:lnTo>
                <a:lnTo>
                  <a:pt x="422" y="986"/>
                </a:lnTo>
                <a:lnTo>
                  <a:pt x="426" y="1007"/>
                </a:lnTo>
                <a:lnTo>
                  <a:pt x="429" y="1017"/>
                </a:lnTo>
                <a:lnTo>
                  <a:pt x="429" y="1017"/>
                </a:lnTo>
                <a:lnTo>
                  <a:pt x="430" y="1023"/>
                </a:lnTo>
                <a:lnTo>
                  <a:pt x="431" y="1029"/>
                </a:lnTo>
                <a:lnTo>
                  <a:pt x="436" y="1040"/>
                </a:lnTo>
                <a:lnTo>
                  <a:pt x="441" y="1051"/>
                </a:lnTo>
                <a:lnTo>
                  <a:pt x="443" y="1057"/>
                </a:lnTo>
                <a:lnTo>
                  <a:pt x="443" y="1062"/>
                </a:lnTo>
                <a:lnTo>
                  <a:pt x="443" y="1062"/>
                </a:lnTo>
                <a:lnTo>
                  <a:pt x="444" y="1069"/>
                </a:lnTo>
                <a:lnTo>
                  <a:pt x="447" y="1073"/>
                </a:lnTo>
                <a:lnTo>
                  <a:pt x="449" y="1074"/>
                </a:lnTo>
                <a:lnTo>
                  <a:pt x="451" y="1076"/>
                </a:lnTo>
                <a:lnTo>
                  <a:pt x="451" y="1076"/>
                </a:lnTo>
                <a:lnTo>
                  <a:pt x="453" y="1086"/>
                </a:lnTo>
                <a:lnTo>
                  <a:pt x="455" y="1093"/>
                </a:lnTo>
                <a:lnTo>
                  <a:pt x="458" y="1098"/>
                </a:lnTo>
                <a:lnTo>
                  <a:pt x="458" y="1098"/>
                </a:lnTo>
                <a:lnTo>
                  <a:pt x="465" y="1104"/>
                </a:lnTo>
                <a:lnTo>
                  <a:pt x="470" y="1105"/>
                </a:lnTo>
                <a:lnTo>
                  <a:pt x="472" y="1105"/>
                </a:lnTo>
                <a:lnTo>
                  <a:pt x="472" y="1105"/>
                </a:lnTo>
                <a:lnTo>
                  <a:pt x="475" y="1103"/>
                </a:lnTo>
                <a:lnTo>
                  <a:pt x="477" y="1099"/>
                </a:lnTo>
                <a:lnTo>
                  <a:pt x="478" y="1098"/>
                </a:lnTo>
                <a:lnTo>
                  <a:pt x="479" y="1097"/>
                </a:lnTo>
                <a:lnTo>
                  <a:pt x="479" y="1098"/>
                </a:lnTo>
                <a:lnTo>
                  <a:pt x="479" y="1098"/>
                </a:lnTo>
                <a:lnTo>
                  <a:pt x="481" y="1102"/>
                </a:lnTo>
                <a:lnTo>
                  <a:pt x="482" y="1105"/>
                </a:lnTo>
                <a:lnTo>
                  <a:pt x="482" y="1106"/>
                </a:lnTo>
                <a:lnTo>
                  <a:pt x="483" y="1108"/>
                </a:lnTo>
                <a:lnTo>
                  <a:pt x="484" y="1106"/>
                </a:lnTo>
                <a:lnTo>
                  <a:pt x="487" y="1105"/>
                </a:lnTo>
                <a:lnTo>
                  <a:pt x="487" y="1105"/>
                </a:lnTo>
                <a:lnTo>
                  <a:pt x="489" y="1102"/>
                </a:lnTo>
                <a:lnTo>
                  <a:pt x="490" y="1098"/>
                </a:lnTo>
                <a:lnTo>
                  <a:pt x="491" y="1088"/>
                </a:lnTo>
                <a:lnTo>
                  <a:pt x="493" y="1080"/>
                </a:lnTo>
                <a:lnTo>
                  <a:pt x="493" y="1078"/>
                </a:lnTo>
                <a:lnTo>
                  <a:pt x="494" y="1076"/>
                </a:lnTo>
                <a:lnTo>
                  <a:pt x="494" y="1076"/>
                </a:lnTo>
                <a:lnTo>
                  <a:pt x="550" y="1075"/>
                </a:lnTo>
                <a:lnTo>
                  <a:pt x="603" y="1076"/>
                </a:lnTo>
                <a:lnTo>
                  <a:pt x="603" y="1076"/>
                </a:lnTo>
                <a:lnTo>
                  <a:pt x="606" y="1086"/>
                </a:lnTo>
                <a:lnTo>
                  <a:pt x="608" y="1093"/>
                </a:lnTo>
                <a:lnTo>
                  <a:pt x="611" y="1098"/>
                </a:lnTo>
                <a:lnTo>
                  <a:pt x="611" y="1098"/>
                </a:lnTo>
                <a:lnTo>
                  <a:pt x="614" y="1102"/>
                </a:lnTo>
                <a:lnTo>
                  <a:pt x="618" y="1104"/>
                </a:lnTo>
                <a:lnTo>
                  <a:pt x="625" y="1105"/>
                </a:lnTo>
                <a:lnTo>
                  <a:pt x="625" y="1105"/>
                </a:lnTo>
                <a:lnTo>
                  <a:pt x="629" y="1104"/>
                </a:lnTo>
                <a:lnTo>
                  <a:pt x="632" y="1102"/>
                </a:lnTo>
                <a:lnTo>
                  <a:pt x="633" y="1097"/>
                </a:lnTo>
                <a:lnTo>
                  <a:pt x="636" y="1092"/>
                </a:lnTo>
                <a:lnTo>
                  <a:pt x="637" y="1082"/>
                </a:lnTo>
                <a:lnTo>
                  <a:pt x="639" y="1076"/>
                </a:lnTo>
                <a:lnTo>
                  <a:pt x="639" y="1076"/>
                </a:lnTo>
                <a:lnTo>
                  <a:pt x="644" y="1073"/>
                </a:lnTo>
                <a:lnTo>
                  <a:pt x="654" y="1068"/>
                </a:lnTo>
                <a:lnTo>
                  <a:pt x="664" y="1062"/>
                </a:lnTo>
                <a:lnTo>
                  <a:pt x="666" y="1058"/>
                </a:lnTo>
                <a:lnTo>
                  <a:pt x="668" y="1055"/>
                </a:lnTo>
                <a:lnTo>
                  <a:pt x="668" y="1055"/>
                </a:lnTo>
                <a:lnTo>
                  <a:pt x="670" y="1051"/>
                </a:lnTo>
                <a:lnTo>
                  <a:pt x="673" y="1046"/>
                </a:lnTo>
                <a:lnTo>
                  <a:pt x="679" y="1038"/>
                </a:lnTo>
                <a:lnTo>
                  <a:pt x="682" y="1033"/>
                </a:lnTo>
                <a:lnTo>
                  <a:pt x="683" y="1027"/>
                </a:lnTo>
                <a:lnTo>
                  <a:pt x="684" y="1020"/>
                </a:lnTo>
                <a:lnTo>
                  <a:pt x="683" y="1010"/>
                </a:lnTo>
                <a:lnTo>
                  <a:pt x="683" y="1010"/>
                </a:lnTo>
                <a:lnTo>
                  <a:pt x="679" y="986"/>
                </a:lnTo>
                <a:lnTo>
                  <a:pt x="674" y="954"/>
                </a:lnTo>
                <a:lnTo>
                  <a:pt x="671" y="927"/>
                </a:lnTo>
                <a:lnTo>
                  <a:pt x="670" y="919"/>
                </a:lnTo>
                <a:lnTo>
                  <a:pt x="668" y="916"/>
                </a:lnTo>
                <a:lnTo>
                  <a:pt x="668" y="916"/>
                </a:lnTo>
                <a:lnTo>
                  <a:pt x="662" y="915"/>
                </a:lnTo>
                <a:lnTo>
                  <a:pt x="651" y="910"/>
                </a:lnTo>
                <a:lnTo>
                  <a:pt x="639" y="903"/>
                </a:lnTo>
                <a:lnTo>
                  <a:pt x="635" y="898"/>
                </a:lnTo>
                <a:lnTo>
                  <a:pt x="632" y="895"/>
                </a:lnTo>
                <a:lnTo>
                  <a:pt x="632" y="895"/>
                </a:lnTo>
                <a:lnTo>
                  <a:pt x="631" y="890"/>
                </a:lnTo>
                <a:lnTo>
                  <a:pt x="631" y="883"/>
                </a:lnTo>
                <a:lnTo>
                  <a:pt x="631" y="868"/>
                </a:lnTo>
                <a:lnTo>
                  <a:pt x="632" y="856"/>
                </a:lnTo>
                <a:lnTo>
                  <a:pt x="632" y="851"/>
                </a:lnTo>
                <a:lnTo>
                  <a:pt x="632" y="851"/>
                </a:lnTo>
                <a:lnTo>
                  <a:pt x="630" y="849"/>
                </a:lnTo>
                <a:lnTo>
                  <a:pt x="626" y="843"/>
                </a:lnTo>
                <a:lnTo>
                  <a:pt x="613" y="822"/>
                </a:lnTo>
                <a:lnTo>
                  <a:pt x="596" y="793"/>
                </a:lnTo>
                <a:lnTo>
                  <a:pt x="582" y="778"/>
                </a:lnTo>
                <a:lnTo>
                  <a:pt x="537" y="771"/>
                </a:lnTo>
                <a:lnTo>
                  <a:pt x="537" y="771"/>
                </a:lnTo>
                <a:lnTo>
                  <a:pt x="525" y="689"/>
                </a:lnTo>
                <a:lnTo>
                  <a:pt x="515" y="632"/>
                </a:lnTo>
                <a:lnTo>
                  <a:pt x="512" y="613"/>
                </a:lnTo>
                <a:lnTo>
                  <a:pt x="509" y="607"/>
                </a:lnTo>
                <a:lnTo>
                  <a:pt x="508" y="604"/>
                </a:lnTo>
                <a:lnTo>
                  <a:pt x="508" y="604"/>
                </a:lnTo>
                <a:lnTo>
                  <a:pt x="503" y="602"/>
                </a:lnTo>
                <a:lnTo>
                  <a:pt x="496" y="601"/>
                </a:lnTo>
                <a:lnTo>
                  <a:pt x="490" y="600"/>
                </a:lnTo>
                <a:lnTo>
                  <a:pt x="488" y="598"/>
                </a:lnTo>
                <a:lnTo>
                  <a:pt x="487" y="597"/>
                </a:lnTo>
                <a:lnTo>
                  <a:pt x="487" y="597"/>
                </a:lnTo>
                <a:lnTo>
                  <a:pt x="485" y="596"/>
                </a:lnTo>
                <a:lnTo>
                  <a:pt x="483" y="595"/>
                </a:lnTo>
                <a:lnTo>
                  <a:pt x="476" y="596"/>
                </a:lnTo>
                <a:lnTo>
                  <a:pt x="465" y="597"/>
                </a:lnTo>
                <a:lnTo>
                  <a:pt x="465" y="597"/>
                </a:lnTo>
                <a:lnTo>
                  <a:pt x="460" y="583"/>
                </a:lnTo>
                <a:lnTo>
                  <a:pt x="458" y="572"/>
                </a:lnTo>
                <a:lnTo>
                  <a:pt x="458" y="569"/>
                </a:lnTo>
                <a:lnTo>
                  <a:pt x="458" y="568"/>
                </a:lnTo>
                <a:lnTo>
                  <a:pt x="458" y="568"/>
                </a:lnTo>
                <a:lnTo>
                  <a:pt x="458" y="567"/>
                </a:lnTo>
                <a:lnTo>
                  <a:pt x="457" y="566"/>
                </a:lnTo>
                <a:lnTo>
                  <a:pt x="452" y="561"/>
                </a:lnTo>
                <a:lnTo>
                  <a:pt x="443" y="554"/>
                </a:lnTo>
                <a:lnTo>
                  <a:pt x="443" y="554"/>
                </a:lnTo>
                <a:lnTo>
                  <a:pt x="446" y="551"/>
                </a:lnTo>
                <a:lnTo>
                  <a:pt x="448" y="549"/>
                </a:lnTo>
                <a:lnTo>
                  <a:pt x="451" y="547"/>
                </a:lnTo>
                <a:lnTo>
                  <a:pt x="451" y="547"/>
                </a:lnTo>
                <a:lnTo>
                  <a:pt x="452" y="543"/>
                </a:lnTo>
                <a:lnTo>
                  <a:pt x="452" y="538"/>
                </a:lnTo>
                <a:lnTo>
                  <a:pt x="449" y="526"/>
                </a:lnTo>
                <a:lnTo>
                  <a:pt x="447" y="513"/>
                </a:lnTo>
                <a:lnTo>
                  <a:pt x="443" y="502"/>
                </a:lnTo>
                <a:lnTo>
                  <a:pt x="443" y="502"/>
                </a:lnTo>
                <a:lnTo>
                  <a:pt x="435" y="479"/>
                </a:lnTo>
                <a:lnTo>
                  <a:pt x="420" y="437"/>
                </a:lnTo>
                <a:lnTo>
                  <a:pt x="400" y="372"/>
                </a:lnTo>
                <a:lnTo>
                  <a:pt x="400" y="372"/>
                </a:lnTo>
                <a:lnTo>
                  <a:pt x="395" y="348"/>
                </a:lnTo>
                <a:lnTo>
                  <a:pt x="388" y="305"/>
                </a:lnTo>
                <a:lnTo>
                  <a:pt x="381" y="259"/>
                </a:lnTo>
                <a:lnTo>
                  <a:pt x="378" y="243"/>
                </a:lnTo>
                <a:lnTo>
                  <a:pt x="378" y="234"/>
                </a:lnTo>
                <a:lnTo>
                  <a:pt x="378" y="234"/>
                </a:lnTo>
                <a:lnTo>
                  <a:pt x="377" y="222"/>
                </a:lnTo>
                <a:lnTo>
                  <a:pt x="376" y="207"/>
                </a:lnTo>
                <a:lnTo>
                  <a:pt x="373" y="195"/>
                </a:lnTo>
                <a:lnTo>
                  <a:pt x="372" y="191"/>
                </a:lnTo>
                <a:lnTo>
                  <a:pt x="371" y="190"/>
                </a:lnTo>
                <a:lnTo>
                  <a:pt x="371" y="190"/>
                </a:lnTo>
                <a:lnTo>
                  <a:pt x="359" y="188"/>
                </a:lnTo>
                <a:lnTo>
                  <a:pt x="352" y="185"/>
                </a:lnTo>
                <a:lnTo>
                  <a:pt x="351" y="184"/>
                </a:lnTo>
                <a:lnTo>
                  <a:pt x="349" y="183"/>
                </a:lnTo>
                <a:lnTo>
                  <a:pt x="349" y="183"/>
                </a:lnTo>
                <a:lnTo>
                  <a:pt x="347" y="182"/>
                </a:lnTo>
                <a:lnTo>
                  <a:pt x="343" y="181"/>
                </a:lnTo>
                <a:lnTo>
                  <a:pt x="330" y="178"/>
                </a:lnTo>
                <a:lnTo>
                  <a:pt x="312" y="176"/>
                </a:lnTo>
                <a:lnTo>
                  <a:pt x="305" y="169"/>
                </a:lnTo>
                <a:lnTo>
                  <a:pt x="305" y="169"/>
                </a:lnTo>
                <a:lnTo>
                  <a:pt x="309" y="166"/>
                </a:lnTo>
                <a:lnTo>
                  <a:pt x="315" y="158"/>
                </a:lnTo>
                <a:lnTo>
                  <a:pt x="322" y="146"/>
                </a:lnTo>
                <a:lnTo>
                  <a:pt x="325" y="140"/>
                </a:lnTo>
                <a:lnTo>
                  <a:pt x="328" y="132"/>
                </a:lnTo>
                <a:lnTo>
                  <a:pt x="328" y="132"/>
                </a:lnTo>
                <a:lnTo>
                  <a:pt x="328" y="124"/>
                </a:lnTo>
                <a:lnTo>
                  <a:pt x="329" y="116"/>
                </a:lnTo>
                <a:lnTo>
                  <a:pt x="327" y="98"/>
                </a:lnTo>
                <a:lnTo>
                  <a:pt x="324" y="83"/>
                </a:lnTo>
                <a:lnTo>
                  <a:pt x="319" y="75"/>
                </a:lnTo>
                <a:lnTo>
                  <a:pt x="319" y="75"/>
                </a:lnTo>
                <a:lnTo>
                  <a:pt x="312" y="63"/>
                </a:lnTo>
                <a:lnTo>
                  <a:pt x="305" y="52"/>
                </a:lnTo>
                <a:lnTo>
                  <a:pt x="305" y="52"/>
                </a:lnTo>
                <a:lnTo>
                  <a:pt x="302" y="46"/>
                </a:lnTo>
                <a:lnTo>
                  <a:pt x="298" y="34"/>
                </a:lnTo>
                <a:lnTo>
                  <a:pt x="294" y="28"/>
                </a:lnTo>
                <a:lnTo>
                  <a:pt x="290" y="20"/>
                </a:lnTo>
                <a:lnTo>
                  <a:pt x="284" y="14"/>
                </a:lnTo>
                <a:lnTo>
                  <a:pt x="276" y="8"/>
                </a:lnTo>
                <a:lnTo>
                  <a:pt x="276" y="8"/>
                </a:lnTo>
                <a:lnTo>
                  <a:pt x="268" y="5"/>
                </a:lnTo>
                <a:lnTo>
                  <a:pt x="260" y="2"/>
                </a:lnTo>
                <a:lnTo>
                  <a:pt x="252" y="0"/>
                </a:lnTo>
                <a:lnTo>
                  <a:pt x="245" y="0"/>
                </a:lnTo>
                <a:lnTo>
                  <a:pt x="234" y="1"/>
                </a:lnTo>
                <a:lnTo>
                  <a:pt x="225" y="1"/>
                </a:lnTo>
                <a:lnTo>
                  <a:pt x="225" y="1"/>
                </a:lnTo>
                <a:lnTo>
                  <a:pt x="221" y="2"/>
                </a:lnTo>
                <a:lnTo>
                  <a:pt x="215" y="5"/>
                </a:lnTo>
                <a:lnTo>
                  <a:pt x="210" y="7"/>
                </a:lnTo>
                <a:lnTo>
                  <a:pt x="204" y="8"/>
                </a:lnTo>
                <a:lnTo>
                  <a:pt x="204" y="8"/>
                </a:lnTo>
                <a:lnTo>
                  <a:pt x="199" y="8"/>
                </a:lnTo>
                <a:lnTo>
                  <a:pt x="197" y="8"/>
                </a:lnTo>
                <a:lnTo>
                  <a:pt x="193" y="10"/>
                </a:lnTo>
                <a:lnTo>
                  <a:pt x="189" y="16"/>
                </a:lnTo>
                <a:lnTo>
                  <a:pt x="189" y="16"/>
                </a:lnTo>
                <a:lnTo>
                  <a:pt x="185" y="22"/>
                </a:lnTo>
                <a:lnTo>
                  <a:pt x="183" y="23"/>
                </a:lnTo>
                <a:lnTo>
                  <a:pt x="182" y="25"/>
                </a:lnTo>
                <a:lnTo>
                  <a:pt x="182" y="30"/>
                </a:lnTo>
                <a:lnTo>
                  <a:pt x="182" y="30"/>
                </a:lnTo>
                <a:lnTo>
                  <a:pt x="182" y="35"/>
                </a:lnTo>
                <a:lnTo>
                  <a:pt x="183" y="37"/>
                </a:lnTo>
                <a:lnTo>
                  <a:pt x="186" y="42"/>
                </a:lnTo>
                <a:lnTo>
                  <a:pt x="188" y="47"/>
                </a:lnTo>
                <a:lnTo>
                  <a:pt x="189" y="49"/>
                </a:lnTo>
                <a:lnTo>
                  <a:pt x="189" y="52"/>
                </a:lnTo>
                <a:lnTo>
                  <a:pt x="189" y="52"/>
                </a:lnTo>
                <a:lnTo>
                  <a:pt x="189" y="55"/>
                </a:lnTo>
                <a:lnTo>
                  <a:pt x="189" y="59"/>
                </a:lnTo>
                <a:lnTo>
                  <a:pt x="191" y="65"/>
                </a:lnTo>
                <a:lnTo>
                  <a:pt x="192" y="70"/>
                </a:lnTo>
                <a:lnTo>
                  <a:pt x="191" y="72"/>
                </a:lnTo>
                <a:lnTo>
                  <a:pt x="189" y="75"/>
                </a:lnTo>
                <a:lnTo>
                  <a:pt x="189" y="75"/>
                </a:lnTo>
                <a:lnTo>
                  <a:pt x="186" y="77"/>
                </a:lnTo>
                <a:lnTo>
                  <a:pt x="183" y="79"/>
                </a:lnTo>
                <a:lnTo>
                  <a:pt x="182" y="89"/>
                </a:lnTo>
                <a:lnTo>
                  <a:pt x="182" y="89"/>
                </a:lnTo>
                <a:lnTo>
                  <a:pt x="182" y="93"/>
                </a:lnTo>
                <a:lnTo>
                  <a:pt x="182" y="99"/>
                </a:lnTo>
                <a:lnTo>
                  <a:pt x="185" y="111"/>
                </a:lnTo>
                <a:lnTo>
                  <a:pt x="189" y="125"/>
                </a:lnTo>
                <a:lnTo>
                  <a:pt x="189" y="125"/>
                </a:lnTo>
                <a:close/>
                <a:moveTo>
                  <a:pt x="102" y="604"/>
                </a:moveTo>
                <a:lnTo>
                  <a:pt x="102" y="604"/>
                </a:lnTo>
                <a:lnTo>
                  <a:pt x="104" y="610"/>
                </a:lnTo>
                <a:lnTo>
                  <a:pt x="110" y="626"/>
                </a:lnTo>
                <a:lnTo>
                  <a:pt x="110" y="626"/>
                </a:lnTo>
                <a:lnTo>
                  <a:pt x="114" y="633"/>
                </a:lnTo>
                <a:lnTo>
                  <a:pt x="117" y="639"/>
                </a:lnTo>
                <a:lnTo>
                  <a:pt x="124" y="648"/>
                </a:lnTo>
                <a:lnTo>
                  <a:pt x="124" y="648"/>
                </a:lnTo>
                <a:lnTo>
                  <a:pt x="124" y="651"/>
                </a:lnTo>
                <a:lnTo>
                  <a:pt x="126" y="661"/>
                </a:lnTo>
                <a:lnTo>
                  <a:pt x="124" y="685"/>
                </a:lnTo>
                <a:lnTo>
                  <a:pt x="124" y="720"/>
                </a:lnTo>
                <a:lnTo>
                  <a:pt x="65" y="727"/>
                </a:lnTo>
                <a:lnTo>
                  <a:pt x="58" y="727"/>
                </a:lnTo>
                <a:lnTo>
                  <a:pt x="44" y="727"/>
                </a:lnTo>
                <a:lnTo>
                  <a:pt x="22" y="612"/>
                </a:lnTo>
                <a:lnTo>
                  <a:pt x="65" y="612"/>
                </a:lnTo>
                <a:lnTo>
                  <a:pt x="65" y="612"/>
                </a:lnTo>
                <a:lnTo>
                  <a:pt x="63" y="619"/>
                </a:lnTo>
                <a:lnTo>
                  <a:pt x="62" y="621"/>
                </a:lnTo>
                <a:lnTo>
                  <a:pt x="62" y="624"/>
                </a:lnTo>
                <a:lnTo>
                  <a:pt x="63" y="625"/>
                </a:lnTo>
                <a:lnTo>
                  <a:pt x="65" y="626"/>
                </a:lnTo>
                <a:lnTo>
                  <a:pt x="65" y="626"/>
                </a:lnTo>
                <a:lnTo>
                  <a:pt x="71" y="625"/>
                </a:lnTo>
                <a:lnTo>
                  <a:pt x="76" y="622"/>
                </a:lnTo>
                <a:lnTo>
                  <a:pt x="80" y="619"/>
                </a:lnTo>
                <a:lnTo>
                  <a:pt x="80" y="619"/>
                </a:lnTo>
                <a:lnTo>
                  <a:pt x="83" y="620"/>
                </a:lnTo>
                <a:lnTo>
                  <a:pt x="86" y="620"/>
                </a:lnTo>
                <a:lnTo>
                  <a:pt x="87" y="619"/>
                </a:lnTo>
                <a:lnTo>
                  <a:pt x="87" y="619"/>
                </a:lnTo>
                <a:lnTo>
                  <a:pt x="95" y="610"/>
                </a:lnTo>
                <a:lnTo>
                  <a:pt x="102" y="604"/>
                </a:lnTo>
                <a:lnTo>
                  <a:pt x="102" y="604"/>
                </a:lnTo>
                <a:close/>
                <a:moveTo>
                  <a:pt x="436" y="641"/>
                </a:moveTo>
                <a:lnTo>
                  <a:pt x="436" y="641"/>
                </a:lnTo>
                <a:lnTo>
                  <a:pt x="423" y="635"/>
                </a:lnTo>
                <a:lnTo>
                  <a:pt x="417" y="631"/>
                </a:lnTo>
                <a:lnTo>
                  <a:pt x="416" y="628"/>
                </a:lnTo>
                <a:lnTo>
                  <a:pt x="414" y="626"/>
                </a:lnTo>
                <a:lnTo>
                  <a:pt x="414" y="626"/>
                </a:lnTo>
                <a:lnTo>
                  <a:pt x="414" y="620"/>
                </a:lnTo>
                <a:lnTo>
                  <a:pt x="416" y="616"/>
                </a:lnTo>
                <a:lnTo>
                  <a:pt x="419" y="614"/>
                </a:lnTo>
                <a:lnTo>
                  <a:pt x="422" y="612"/>
                </a:lnTo>
                <a:lnTo>
                  <a:pt x="422" y="612"/>
                </a:lnTo>
                <a:lnTo>
                  <a:pt x="424" y="609"/>
                </a:lnTo>
                <a:lnTo>
                  <a:pt x="428" y="608"/>
                </a:lnTo>
                <a:lnTo>
                  <a:pt x="431" y="609"/>
                </a:lnTo>
                <a:lnTo>
                  <a:pt x="436" y="612"/>
                </a:lnTo>
                <a:lnTo>
                  <a:pt x="436" y="612"/>
                </a:lnTo>
                <a:lnTo>
                  <a:pt x="441" y="615"/>
                </a:lnTo>
                <a:lnTo>
                  <a:pt x="442" y="618"/>
                </a:lnTo>
                <a:lnTo>
                  <a:pt x="446" y="619"/>
                </a:lnTo>
                <a:lnTo>
                  <a:pt x="451" y="619"/>
                </a:lnTo>
                <a:lnTo>
                  <a:pt x="451" y="619"/>
                </a:lnTo>
                <a:lnTo>
                  <a:pt x="457" y="616"/>
                </a:lnTo>
                <a:lnTo>
                  <a:pt x="461" y="614"/>
                </a:lnTo>
                <a:lnTo>
                  <a:pt x="465" y="612"/>
                </a:lnTo>
                <a:lnTo>
                  <a:pt x="465" y="612"/>
                </a:lnTo>
                <a:lnTo>
                  <a:pt x="472" y="610"/>
                </a:lnTo>
                <a:lnTo>
                  <a:pt x="478" y="610"/>
                </a:lnTo>
                <a:lnTo>
                  <a:pt x="479" y="610"/>
                </a:lnTo>
                <a:lnTo>
                  <a:pt x="479" y="612"/>
                </a:lnTo>
                <a:lnTo>
                  <a:pt x="479" y="612"/>
                </a:lnTo>
                <a:lnTo>
                  <a:pt x="484" y="638"/>
                </a:lnTo>
                <a:lnTo>
                  <a:pt x="494" y="692"/>
                </a:lnTo>
                <a:lnTo>
                  <a:pt x="508" y="771"/>
                </a:lnTo>
                <a:lnTo>
                  <a:pt x="508" y="771"/>
                </a:lnTo>
                <a:lnTo>
                  <a:pt x="479" y="773"/>
                </a:lnTo>
                <a:lnTo>
                  <a:pt x="460" y="773"/>
                </a:lnTo>
                <a:lnTo>
                  <a:pt x="453" y="773"/>
                </a:lnTo>
                <a:lnTo>
                  <a:pt x="452" y="772"/>
                </a:lnTo>
                <a:lnTo>
                  <a:pt x="451" y="771"/>
                </a:lnTo>
                <a:lnTo>
                  <a:pt x="451" y="771"/>
                </a:lnTo>
                <a:lnTo>
                  <a:pt x="443" y="730"/>
                </a:lnTo>
                <a:lnTo>
                  <a:pt x="436" y="691"/>
                </a:lnTo>
                <a:lnTo>
                  <a:pt x="436" y="691"/>
                </a:lnTo>
                <a:lnTo>
                  <a:pt x="446" y="680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49" y="655"/>
                </a:lnTo>
                <a:lnTo>
                  <a:pt x="443" y="647"/>
                </a:lnTo>
                <a:lnTo>
                  <a:pt x="440" y="643"/>
                </a:lnTo>
                <a:lnTo>
                  <a:pt x="436" y="641"/>
                </a:lnTo>
                <a:lnTo>
                  <a:pt x="436" y="6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9" name="Freeform 58">
            <a:extLst>
              <a:ext uri="{FF2B5EF4-FFF2-40B4-BE49-F238E27FC236}">
                <a16:creationId xmlns:a16="http://schemas.microsoft.com/office/drawing/2014/main" id="{792B4B0F-EE49-480D-AB61-A4B95B6F4FAA}"/>
              </a:ext>
            </a:extLst>
          </p:cNvPr>
          <p:cNvSpPr>
            <a:spLocks noEditPoints="1"/>
          </p:cNvSpPr>
          <p:nvPr/>
        </p:nvSpPr>
        <p:spPr bwMode="auto">
          <a:xfrm>
            <a:off x="4530308" y="4734144"/>
            <a:ext cx="745228" cy="1593115"/>
          </a:xfrm>
          <a:custGeom>
            <a:avLst/>
            <a:gdLst>
              <a:gd name="T0" fmla="*/ 284 w 588"/>
              <a:gd name="T1" fmla="*/ 560 h 1257"/>
              <a:gd name="T2" fmla="*/ 252 w 588"/>
              <a:gd name="T3" fmla="*/ 704 h 1257"/>
              <a:gd name="T4" fmla="*/ 264 w 588"/>
              <a:gd name="T5" fmla="*/ 732 h 1257"/>
              <a:gd name="T6" fmla="*/ 336 w 588"/>
              <a:gd name="T7" fmla="*/ 765 h 1257"/>
              <a:gd name="T8" fmla="*/ 339 w 588"/>
              <a:gd name="T9" fmla="*/ 922 h 1257"/>
              <a:gd name="T10" fmla="*/ 373 w 588"/>
              <a:gd name="T11" fmla="*/ 1051 h 1257"/>
              <a:gd name="T12" fmla="*/ 401 w 588"/>
              <a:gd name="T13" fmla="*/ 1159 h 1257"/>
              <a:gd name="T14" fmla="*/ 385 w 588"/>
              <a:gd name="T15" fmla="*/ 1198 h 1257"/>
              <a:gd name="T16" fmla="*/ 328 w 588"/>
              <a:gd name="T17" fmla="*/ 1211 h 1257"/>
              <a:gd name="T18" fmla="*/ 327 w 588"/>
              <a:gd name="T19" fmla="*/ 1240 h 1257"/>
              <a:gd name="T20" fmla="*/ 452 w 588"/>
              <a:gd name="T21" fmla="*/ 1253 h 1257"/>
              <a:gd name="T22" fmla="*/ 506 w 588"/>
              <a:gd name="T23" fmla="*/ 1233 h 1257"/>
              <a:gd name="T24" fmla="*/ 534 w 588"/>
              <a:gd name="T25" fmla="*/ 1178 h 1257"/>
              <a:gd name="T26" fmla="*/ 531 w 588"/>
              <a:gd name="T27" fmla="*/ 1145 h 1257"/>
              <a:gd name="T28" fmla="*/ 534 w 588"/>
              <a:gd name="T29" fmla="*/ 1107 h 1257"/>
              <a:gd name="T30" fmla="*/ 537 w 588"/>
              <a:gd name="T31" fmla="*/ 1040 h 1257"/>
              <a:gd name="T32" fmla="*/ 518 w 588"/>
              <a:gd name="T33" fmla="*/ 824 h 1257"/>
              <a:gd name="T34" fmla="*/ 543 w 588"/>
              <a:gd name="T35" fmla="*/ 747 h 1257"/>
              <a:gd name="T36" fmla="*/ 567 w 588"/>
              <a:gd name="T37" fmla="*/ 688 h 1257"/>
              <a:gd name="T38" fmla="*/ 588 w 588"/>
              <a:gd name="T39" fmla="*/ 710 h 1257"/>
              <a:gd name="T40" fmla="*/ 541 w 588"/>
              <a:gd name="T41" fmla="*/ 488 h 1257"/>
              <a:gd name="T42" fmla="*/ 547 w 588"/>
              <a:gd name="T43" fmla="*/ 299 h 1257"/>
              <a:gd name="T44" fmla="*/ 526 w 588"/>
              <a:gd name="T45" fmla="*/ 188 h 1257"/>
              <a:gd name="T46" fmla="*/ 495 w 588"/>
              <a:gd name="T47" fmla="*/ 152 h 1257"/>
              <a:gd name="T48" fmla="*/ 444 w 588"/>
              <a:gd name="T49" fmla="*/ 124 h 1257"/>
              <a:gd name="T50" fmla="*/ 441 w 588"/>
              <a:gd name="T51" fmla="*/ 95 h 1257"/>
              <a:gd name="T52" fmla="*/ 416 w 588"/>
              <a:gd name="T53" fmla="*/ 14 h 1257"/>
              <a:gd name="T54" fmla="*/ 364 w 588"/>
              <a:gd name="T55" fmla="*/ 4 h 1257"/>
              <a:gd name="T56" fmla="*/ 312 w 588"/>
              <a:gd name="T57" fmla="*/ 10 h 1257"/>
              <a:gd name="T58" fmla="*/ 268 w 588"/>
              <a:gd name="T59" fmla="*/ 94 h 1257"/>
              <a:gd name="T60" fmla="*/ 296 w 588"/>
              <a:gd name="T61" fmla="*/ 135 h 1257"/>
              <a:gd name="T62" fmla="*/ 313 w 588"/>
              <a:gd name="T63" fmla="*/ 163 h 1257"/>
              <a:gd name="T64" fmla="*/ 325 w 588"/>
              <a:gd name="T65" fmla="*/ 177 h 1257"/>
              <a:gd name="T66" fmla="*/ 347 w 588"/>
              <a:gd name="T67" fmla="*/ 184 h 1257"/>
              <a:gd name="T68" fmla="*/ 329 w 588"/>
              <a:gd name="T69" fmla="*/ 237 h 1257"/>
              <a:gd name="T70" fmla="*/ 284 w 588"/>
              <a:gd name="T71" fmla="*/ 314 h 1257"/>
              <a:gd name="T72" fmla="*/ 314 w 588"/>
              <a:gd name="T73" fmla="*/ 377 h 1257"/>
              <a:gd name="T74" fmla="*/ 292 w 588"/>
              <a:gd name="T75" fmla="*/ 426 h 1257"/>
              <a:gd name="T76" fmla="*/ 183 w 588"/>
              <a:gd name="T77" fmla="*/ 468 h 1257"/>
              <a:gd name="T78" fmla="*/ 141 w 588"/>
              <a:gd name="T79" fmla="*/ 490 h 1257"/>
              <a:gd name="T80" fmla="*/ 118 w 588"/>
              <a:gd name="T81" fmla="*/ 511 h 1257"/>
              <a:gd name="T82" fmla="*/ 145 w 588"/>
              <a:gd name="T83" fmla="*/ 867 h 1257"/>
              <a:gd name="T84" fmla="*/ 76 w 588"/>
              <a:gd name="T85" fmla="*/ 863 h 1257"/>
              <a:gd name="T86" fmla="*/ 11 w 588"/>
              <a:gd name="T87" fmla="*/ 904 h 1257"/>
              <a:gd name="T88" fmla="*/ 0 w 588"/>
              <a:gd name="T89" fmla="*/ 943 h 1257"/>
              <a:gd name="T90" fmla="*/ 10 w 588"/>
              <a:gd name="T91" fmla="*/ 1139 h 1257"/>
              <a:gd name="T92" fmla="*/ 39 w 588"/>
              <a:gd name="T93" fmla="*/ 1192 h 1257"/>
              <a:gd name="T94" fmla="*/ 56 w 588"/>
              <a:gd name="T95" fmla="*/ 1217 h 1257"/>
              <a:gd name="T96" fmla="*/ 82 w 588"/>
              <a:gd name="T97" fmla="*/ 1208 h 1257"/>
              <a:gd name="T98" fmla="*/ 123 w 588"/>
              <a:gd name="T99" fmla="*/ 1218 h 1257"/>
              <a:gd name="T100" fmla="*/ 118 w 588"/>
              <a:gd name="T101" fmla="*/ 1240 h 1257"/>
              <a:gd name="T102" fmla="*/ 138 w 588"/>
              <a:gd name="T103" fmla="*/ 1257 h 1257"/>
              <a:gd name="T104" fmla="*/ 145 w 588"/>
              <a:gd name="T105" fmla="*/ 1223 h 1257"/>
              <a:gd name="T106" fmla="*/ 199 w 588"/>
              <a:gd name="T107" fmla="*/ 1249 h 1257"/>
              <a:gd name="T108" fmla="*/ 228 w 588"/>
              <a:gd name="T109" fmla="*/ 1226 h 1257"/>
              <a:gd name="T110" fmla="*/ 252 w 588"/>
              <a:gd name="T111" fmla="*/ 1198 h 1257"/>
              <a:gd name="T112" fmla="*/ 237 w 588"/>
              <a:gd name="T113" fmla="*/ 911 h 1257"/>
              <a:gd name="T114" fmla="*/ 191 w 588"/>
              <a:gd name="T115" fmla="*/ 537 h 1257"/>
              <a:gd name="T116" fmla="*/ 292 w 588"/>
              <a:gd name="T117" fmla="*/ 505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8" h="1257">
                <a:moveTo>
                  <a:pt x="292" y="505"/>
                </a:moveTo>
                <a:lnTo>
                  <a:pt x="292" y="505"/>
                </a:lnTo>
                <a:lnTo>
                  <a:pt x="289" y="519"/>
                </a:lnTo>
                <a:lnTo>
                  <a:pt x="288" y="530"/>
                </a:lnTo>
                <a:lnTo>
                  <a:pt x="288" y="537"/>
                </a:lnTo>
                <a:lnTo>
                  <a:pt x="288" y="537"/>
                </a:lnTo>
                <a:lnTo>
                  <a:pt x="288" y="545"/>
                </a:lnTo>
                <a:lnTo>
                  <a:pt x="284" y="560"/>
                </a:lnTo>
                <a:lnTo>
                  <a:pt x="278" y="578"/>
                </a:lnTo>
                <a:lnTo>
                  <a:pt x="272" y="596"/>
                </a:lnTo>
                <a:lnTo>
                  <a:pt x="272" y="596"/>
                </a:lnTo>
                <a:lnTo>
                  <a:pt x="269" y="607"/>
                </a:lnTo>
                <a:lnTo>
                  <a:pt x="266" y="621"/>
                </a:lnTo>
                <a:lnTo>
                  <a:pt x="260" y="654"/>
                </a:lnTo>
                <a:lnTo>
                  <a:pt x="256" y="684"/>
                </a:lnTo>
                <a:lnTo>
                  <a:pt x="252" y="704"/>
                </a:lnTo>
                <a:lnTo>
                  <a:pt x="252" y="704"/>
                </a:lnTo>
                <a:lnTo>
                  <a:pt x="251" y="712"/>
                </a:lnTo>
                <a:lnTo>
                  <a:pt x="252" y="715"/>
                </a:lnTo>
                <a:lnTo>
                  <a:pt x="253" y="718"/>
                </a:lnTo>
                <a:lnTo>
                  <a:pt x="257" y="722"/>
                </a:lnTo>
                <a:lnTo>
                  <a:pt x="263" y="730"/>
                </a:lnTo>
                <a:lnTo>
                  <a:pt x="263" y="730"/>
                </a:lnTo>
                <a:lnTo>
                  <a:pt x="264" y="732"/>
                </a:lnTo>
                <a:lnTo>
                  <a:pt x="268" y="734"/>
                </a:lnTo>
                <a:lnTo>
                  <a:pt x="277" y="737"/>
                </a:lnTo>
                <a:lnTo>
                  <a:pt x="289" y="738"/>
                </a:lnTo>
                <a:lnTo>
                  <a:pt x="302" y="737"/>
                </a:lnTo>
                <a:lnTo>
                  <a:pt x="327" y="734"/>
                </a:lnTo>
                <a:lnTo>
                  <a:pt x="337" y="733"/>
                </a:lnTo>
                <a:lnTo>
                  <a:pt x="337" y="733"/>
                </a:lnTo>
                <a:lnTo>
                  <a:pt x="336" y="765"/>
                </a:lnTo>
                <a:lnTo>
                  <a:pt x="335" y="791"/>
                </a:lnTo>
                <a:lnTo>
                  <a:pt x="334" y="812"/>
                </a:lnTo>
                <a:lnTo>
                  <a:pt x="334" y="812"/>
                </a:lnTo>
                <a:lnTo>
                  <a:pt x="336" y="866"/>
                </a:lnTo>
                <a:lnTo>
                  <a:pt x="337" y="895"/>
                </a:lnTo>
                <a:lnTo>
                  <a:pt x="337" y="910"/>
                </a:lnTo>
                <a:lnTo>
                  <a:pt x="337" y="910"/>
                </a:lnTo>
                <a:lnTo>
                  <a:pt x="339" y="922"/>
                </a:lnTo>
                <a:lnTo>
                  <a:pt x="342" y="943"/>
                </a:lnTo>
                <a:lnTo>
                  <a:pt x="348" y="969"/>
                </a:lnTo>
                <a:lnTo>
                  <a:pt x="353" y="983"/>
                </a:lnTo>
                <a:lnTo>
                  <a:pt x="357" y="995"/>
                </a:lnTo>
                <a:lnTo>
                  <a:pt x="357" y="995"/>
                </a:lnTo>
                <a:lnTo>
                  <a:pt x="361" y="1008"/>
                </a:lnTo>
                <a:lnTo>
                  <a:pt x="366" y="1022"/>
                </a:lnTo>
                <a:lnTo>
                  <a:pt x="373" y="1051"/>
                </a:lnTo>
                <a:lnTo>
                  <a:pt x="383" y="1099"/>
                </a:lnTo>
                <a:lnTo>
                  <a:pt x="383" y="1099"/>
                </a:lnTo>
                <a:lnTo>
                  <a:pt x="388" y="1131"/>
                </a:lnTo>
                <a:lnTo>
                  <a:pt x="390" y="1149"/>
                </a:lnTo>
                <a:lnTo>
                  <a:pt x="390" y="1149"/>
                </a:lnTo>
                <a:lnTo>
                  <a:pt x="392" y="1152"/>
                </a:lnTo>
                <a:lnTo>
                  <a:pt x="396" y="1156"/>
                </a:lnTo>
                <a:lnTo>
                  <a:pt x="401" y="1159"/>
                </a:lnTo>
                <a:lnTo>
                  <a:pt x="404" y="1162"/>
                </a:lnTo>
                <a:lnTo>
                  <a:pt x="404" y="1162"/>
                </a:lnTo>
                <a:lnTo>
                  <a:pt x="402" y="1167"/>
                </a:lnTo>
                <a:lnTo>
                  <a:pt x="400" y="1178"/>
                </a:lnTo>
                <a:lnTo>
                  <a:pt x="400" y="1178"/>
                </a:lnTo>
                <a:lnTo>
                  <a:pt x="396" y="1186"/>
                </a:lnTo>
                <a:lnTo>
                  <a:pt x="392" y="1192"/>
                </a:lnTo>
                <a:lnTo>
                  <a:pt x="385" y="1198"/>
                </a:lnTo>
                <a:lnTo>
                  <a:pt x="377" y="1204"/>
                </a:lnTo>
                <a:lnTo>
                  <a:pt x="377" y="1204"/>
                </a:lnTo>
                <a:lnTo>
                  <a:pt x="372" y="1206"/>
                </a:lnTo>
                <a:lnTo>
                  <a:pt x="366" y="1208"/>
                </a:lnTo>
                <a:lnTo>
                  <a:pt x="352" y="1209"/>
                </a:lnTo>
                <a:lnTo>
                  <a:pt x="339" y="1209"/>
                </a:lnTo>
                <a:lnTo>
                  <a:pt x="328" y="1211"/>
                </a:lnTo>
                <a:lnTo>
                  <a:pt x="328" y="1211"/>
                </a:lnTo>
                <a:lnTo>
                  <a:pt x="324" y="1212"/>
                </a:lnTo>
                <a:lnTo>
                  <a:pt x="322" y="1215"/>
                </a:lnTo>
                <a:lnTo>
                  <a:pt x="320" y="1218"/>
                </a:lnTo>
                <a:lnTo>
                  <a:pt x="320" y="1222"/>
                </a:lnTo>
                <a:lnTo>
                  <a:pt x="322" y="1231"/>
                </a:lnTo>
                <a:lnTo>
                  <a:pt x="324" y="1237"/>
                </a:lnTo>
                <a:lnTo>
                  <a:pt x="324" y="1237"/>
                </a:lnTo>
                <a:lnTo>
                  <a:pt x="327" y="1240"/>
                </a:lnTo>
                <a:lnTo>
                  <a:pt x="330" y="1243"/>
                </a:lnTo>
                <a:lnTo>
                  <a:pt x="340" y="1249"/>
                </a:lnTo>
                <a:lnTo>
                  <a:pt x="354" y="1257"/>
                </a:lnTo>
                <a:lnTo>
                  <a:pt x="354" y="1257"/>
                </a:lnTo>
                <a:lnTo>
                  <a:pt x="366" y="1257"/>
                </a:lnTo>
                <a:lnTo>
                  <a:pt x="394" y="1256"/>
                </a:lnTo>
                <a:lnTo>
                  <a:pt x="425" y="1253"/>
                </a:lnTo>
                <a:lnTo>
                  <a:pt x="452" y="1253"/>
                </a:lnTo>
                <a:lnTo>
                  <a:pt x="452" y="1253"/>
                </a:lnTo>
                <a:lnTo>
                  <a:pt x="471" y="1253"/>
                </a:lnTo>
                <a:lnTo>
                  <a:pt x="487" y="1251"/>
                </a:lnTo>
                <a:lnTo>
                  <a:pt x="497" y="1247"/>
                </a:lnTo>
                <a:lnTo>
                  <a:pt x="505" y="1244"/>
                </a:lnTo>
                <a:lnTo>
                  <a:pt x="505" y="1244"/>
                </a:lnTo>
                <a:lnTo>
                  <a:pt x="506" y="1240"/>
                </a:lnTo>
                <a:lnTo>
                  <a:pt x="506" y="1233"/>
                </a:lnTo>
                <a:lnTo>
                  <a:pt x="505" y="1216"/>
                </a:lnTo>
                <a:lnTo>
                  <a:pt x="501" y="1191"/>
                </a:lnTo>
                <a:lnTo>
                  <a:pt x="518" y="1191"/>
                </a:lnTo>
                <a:lnTo>
                  <a:pt x="518" y="1191"/>
                </a:lnTo>
                <a:lnTo>
                  <a:pt x="523" y="1190"/>
                </a:lnTo>
                <a:lnTo>
                  <a:pt x="526" y="1187"/>
                </a:lnTo>
                <a:lnTo>
                  <a:pt x="529" y="1184"/>
                </a:lnTo>
                <a:lnTo>
                  <a:pt x="534" y="1178"/>
                </a:lnTo>
                <a:lnTo>
                  <a:pt x="534" y="1178"/>
                </a:lnTo>
                <a:lnTo>
                  <a:pt x="536" y="1175"/>
                </a:lnTo>
                <a:lnTo>
                  <a:pt x="537" y="1170"/>
                </a:lnTo>
                <a:lnTo>
                  <a:pt x="536" y="1164"/>
                </a:lnTo>
                <a:lnTo>
                  <a:pt x="535" y="1159"/>
                </a:lnTo>
                <a:lnTo>
                  <a:pt x="531" y="1150"/>
                </a:lnTo>
                <a:lnTo>
                  <a:pt x="531" y="1145"/>
                </a:lnTo>
                <a:lnTo>
                  <a:pt x="531" y="1145"/>
                </a:lnTo>
                <a:lnTo>
                  <a:pt x="531" y="1144"/>
                </a:lnTo>
                <a:lnTo>
                  <a:pt x="532" y="1141"/>
                </a:lnTo>
                <a:lnTo>
                  <a:pt x="532" y="1137"/>
                </a:lnTo>
                <a:lnTo>
                  <a:pt x="534" y="1132"/>
                </a:lnTo>
                <a:lnTo>
                  <a:pt x="534" y="1132"/>
                </a:lnTo>
                <a:lnTo>
                  <a:pt x="535" y="1127"/>
                </a:lnTo>
                <a:lnTo>
                  <a:pt x="535" y="1121"/>
                </a:lnTo>
                <a:lnTo>
                  <a:pt x="534" y="1107"/>
                </a:lnTo>
                <a:lnTo>
                  <a:pt x="534" y="1107"/>
                </a:lnTo>
                <a:lnTo>
                  <a:pt x="534" y="1099"/>
                </a:lnTo>
                <a:lnTo>
                  <a:pt x="535" y="1094"/>
                </a:lnTo>
                <a:lnTo>
                  <a:pt x="536" y="1090"/>
                </a:lnTo>
                <a:lnTo>
                  <a:pt x="537" y="1084"/>
                </a:lnTo>
                <a:lnTo>
                  <a:pt x="537" y="1084"/>
                </a:lnTo>
                <a:lnTo>
                  <a:pt x="537" y="1061"/>
                </a:lnTo>
                <a:lnTo>
                  <a:pt x="537" y="1040"/>
                </a:lnTo>
                <a:lnTo>
                  <a:pt x="537" y="1040"/>
                </a:lnTo>
                <a:lnTo>
                  <a:pt x="534" y="1019"/>
                </a:lnTo>
                <a:lnTo>
                  <a:pt x="526" y="980"/>
                </a:lnTo>
                <a:lnTo>
                  <a:pt x="518" y="940"/>
                </a:lnTo>
                <a:lnTo>
                  <a:pt x="514" y="920"/>
                </a:lnTo>
                <a:lnTo>
                  <a:pt x="514" y="920"/>
                </a:lnTo>
                <a:lnTo>
                  <a:pt x="517" y="861"/>
                </a:lnTo>
                <a:lnTo>
                  <a:pt x="518" y="824"/>
                </a:lnTo>
                <a:lnTo>
                  <a:pt x="518" y="810"/>
                </a:lnTo>
                <a:lnTo>
                  <a:pt x="518" y="806"/>
                </a:lnTo>
                <a:lnTo>
                  <a:pt x="518" y="806"/>
                </a:lnTo>
                <a:lnTo>
                  <a:pt x="518" y="802"/>
                </a:lnTo>
                <a:lnTo>
                  <a:pt x="519" y="795"/>
                </a:lnTo>
                <a:lnTo>
                  <a:pt x="525" y="775"/>
                </a:lnTo>
                <a:lnTo>
                  <a:pt x="534" y="747"/>
                </a:lnTo>
                <a:lnTo>
                  <a:pt x="543" y="747"/>
                </a:lnTo>
                <a:lnTo>
                  <a:pt x="543" y="747"/>
                </a:lnTo>
                <a:lnTo>
                  <a:pt x="547" y="728"/>
                </a:lnTo>
                <a:lnTo>
                  <a:pt x="550" y="714"/>
                </a:lnTo>
                <a:lnTo>
                  <a:pt x="554" y="704"/>
                </a:lnTo>
                <a:lnTo>
                  <a:pt x="554" y="704"/>
                </a:lnTo>
                <a:lnTo>
                  <a:pt x="561" y="692"/>
                </a:lnTo>
                <a:lnTo>
                  <a:pt x="565" y="689"/>
                </a:lnTo>
                <a:lnTo>
                  <a:pt x="567" y="688"/>
                </a:lnTo>
                <a:lnTo>
                  <a:pt x="567" y="688"/>
                </a:lnTo>
                <a:lnTo>
                  <a:pt x="574" y="702"/>
                </a:lnTo>
                <a:lnTo>
                  <a:pt x="580" y="710"/>
                </a:lnTo>
                <a:lnTo>
                  <a:pt x="584" y="714"/>
                </a:lnTo>
                <a:lnTo>
                  <a:pt x="586" y="714"/>
                </a:lnTo>
                <a:lnTo>
                  <a:pt x="586" y="714"/>
                </a:lnTo>
                <a:lnTo>
                  <a:pt x="588" y="713"/>
                </a:lnTo>
                <a:lnTo>
                  <a:pt x="588" y="710"/>
                </a:lnTo>
                <a:lnTo>
                  <a:pt x="588" y="704"/>
                </a:lnTo>
                <a:lnTo>
                  <a:pt x="583" y="685"/>
                </a:lnTo>
                <a:lnTo>
                  <a:pt x="577" y="667"/>
                </a:lnTo>
                <a:lnTo>
                  <a:pt x="573" y="659"/>
                </a:lnTo>
                <a:lnTo>
                  <a:pt x="573" y="659"/>
                </a:lnTo>
                <a:lnTo>
                  <a:pt x="556" y="572"/>
                </a:lnTo>
                <a:lnTo>
                  <a:pt x="544" y="514"/>
                </a:lnTo>
                <a:lnTo>
                  <a:pt x="541" y="488"/>
                </a:lnTo>
                <a:lnTo>
                  <a:pt x="541" y="488"/>
                </a:lnTo>
                <a:lnTo>
                  <a:pt x="541" y="474"/>
                </a:lnTo>
                <a:lnTo>
                  <a:pt x="541" y="442"/>
                </a:lnTo>
                <a:lnTo>
                  <a:pt x="541" y="390"/>
                </a:lnTo>
                <a:lnTo>
                  <a:pt x="541" y="390"/>
                </a:lnTo>
                <a:lnTo>
                  <a:pt x="543" y="346"/>
                </a:lnTo>
                <a:lnTo>
                  <a:pt x="547" y="299"/>
                </a:lnTo>
                <a:lnTo>
                  <a:pt x="547" y="299"/>
                </a:lnTo>
                <a:lnTo>
                  <a:pt x="547" y="284"/>
                </a:lnTo>
                <a:lnTo>
                  <a:pt x="544" y="261"/>
                </a:lnTo>
                <a:lnTo>
                  <a:pt x="542" y="236"/>
                </a:lnTo>
                <a:lnTo>
                  <a:pt x="537" y="213"/>
                </a:lnTo>
                <a:lnTo>
                  <a:pt x="537" y="213"/>
                </a:lnTo>
                <a:lnTo>
                  <a:pt x="535" y="205"/>
                </a:lnTo>
                <a:lnTo>
                  <a:pt x="531" y="196"/>
                </a:lnTo>
                <a:lnTo>
                  <a:pt x="526" y="188"/>
                </a:lnTo>
                <a:lnTo>
                  <a:pt x="521" y="181"/>
                </a:lnTo>
                <a:lnTo>
                  <a:pt x="512" y="167"/>
                </a:lnTo>
                <a:lnTo>
                  <a:pt x="501" y="158"/>
                </a:lnTo>
                <a:lnTo>
                  <a:pt x="501" y="158"/>
                </a:lnTo>
                <a:lnTo>
                  <a:pt x="494" y="151"/>
                </a:lnTo>
                <a:lnTo>
                  <a:pt x="494" y="151"/>
                </a:lnTo>
                <a:lnTo>
                  <a:pt x="494" y="152"/>
                </a:lnTo>
                <a:lnTo>
                  <a:pt x="495" y="152"/>
                </a:lnTo>
                <a:lnTo>
                  <a:pt x="495" y="152"/>
                </a:lnTo>
                <a:lnTo>
                  <a:pt x="487" y="148"/>
                </a:lnTo>
                <a:lnTo>
                  <a:pt x="470" y="144"/>
                </a:lnTo>
                <a:lnTo>
                  <a:pt x="446" y="138"/>
                </a:lnTo>
                <a:lnTo>
                  <a:pt x="446" y="138"/>
                </a:lnTo>
                <a:lnTo>
                  <a:pt x="444" y="132"/>
                </a:lnTo>
                <a:lnTo>
                  <a:pt x="443" y="126"/>
                </a:lnTo>
                <a:lnTo>
                  <a:pt x="444" y="124"/>
                </a:lnTo>
                <a:lnTo>
                  <a:pt x="446" y="122"/>
                </a:lnTo>
                <a:lnTo>
                  <a:pt x="446" y="122"/>
                </a:lnTo>
                <a:lnTo>
                  <a:pt x="447" y="119"/>
                </a:lnTo>
                <a:lnTo>
                  <a:pt x="446" y="117"/>
                </a:lnTo>
                <a:lnTo>
                  <a:pt x="443" y="113"/>
                </a:lnTo>
                <a:lnTo>
                  <a:pt x="442" y="108"/>
                </a:lnTo>
                <a:lnTo>
                  <a:pt x="442" y="108"/>
                </a:lnTo>
                <a:lnTo>
                  <a:pt x="441" y="95"/>
                </a:lnTo>
                <a:lnTo>
                  <a:pt x="438" y="76"/>
                </a:lnTo>
                <a:lnTo>
                  <a:pt x="438" y="76"/>
                </a:lnTo>
                <a:lnTo>
                  <a:pt x="437" y="63"/>
                </a:lnTo>
                <a:lnTo>
                  <a:pt x="434" y="46"/>
                </a:lnTo>
                <a:lnTo>
                  <a:pt x="431" y="36"/>
                </a:lnTo>
                <a:lnTo>
                  <a:pt x="426" y="28"/>
                </a:lnTo>
                <a:lnTo>
                  <a:pt x="422" y="20"/>
                </a:lnTo>
                <a:lnTo>
                  <a:pt x="416" y="14"/>
                </a:lnTo>
                <a:lnTo>
                  <a:pt x="416" y="14"/>
                </a:lnTo>
                <a:lnTo>
                  <a:pt x="410" y="10"/>
                </a:lnTo>
                <a:lnTo>
                  <a:pt x="401" y="6"/>
                </a:lnTo>
                <a:lnTo>
                  <a:pt x="393" y="5"/>
                </a:lnTo>
                <a:lnTo>
                  <a:pt x="384" y="4"/>
                </a:lnTo>
                <a:lnTo>
                  <a:pt x="371" y="4"/>
                </a:lnTo>
                <a:lnTo>
                  <a:pt x="364" y="4"/>
                </a:lnTo>
                <a:lnTo>
                  <a:pt x="364" y="4"/>
                </a:lnTo>
                <a:lnTo>
                  <a:pt x="359" y="4"/>
                </a:lnTo>
                <a:lnTo>
                  <a:pt x="349" y="1"/>
                </a:lnTo>
                <a:lnTo>
                  <a:pt x="343" y="0"/>
                </a:lnTo>
                <a:lnTo>
                  <a:pt x="337" y="0"/>
                </a:lnTo>
                <a:lnTo>
                  <a:pt x="329" y="1"/>
                </a:lnTo>
                <a:lnTo>
                  <a:pt x="322" y="4"/>
                </a:lnTo>
                <a:lnTo>
                  <a:pt x="322" y="4"/>
                </a:lnTo>
                <a:lnTo>
                  <a:pt x="312" y="10"/>
                </a:lnTo>
                <a:lnTo>
                  <a:pt x="304" y="18"/>
                </a:lnTo>
                <a:lnTo>
                  <a:pt x="294" y="29"/>
                </a:lnTo>
                <a:lnTo>
                  <a:pt x="286" y="40"/>
                </a:lnTo>
                <a:lnTo>
                  <a:pt x="272" y="60"/>
                </a:lnTo>
                <a:lnTo>
                  <a:pt x="265" y="73"/>
                </a:lnTo>
                <a:lnTo>
                  <a:pt x="265" y="73"/>
                </a:lnTo>
                <a:lnTo>
                  <a:pt x="265" y="82"/>
                </a:lnTo>
                <a:lnTo>
                  <a:pt x="268" y="94"/>
                </a:lnTo>
                <a:lnTo>
                  <a:pt x="272" y="108"/>
                </a:lnTo>
                <a:lnTo>
                  <a:pt x="276" y="114"/>
                </a:lnTo>
                <a:lnTo>
                  <a:pt x="278" y="119"/>
                </a:lnTo>
                <a:lnTo>
                  <a:pt x="278" y="119"/>
                </a:lnTo>
                <a:lnTo>
                  <a:pt x="286" y="126"/>
                </a:lnTo>
                <a:lnTo>
                  <a:pt x="292" y="131"/>
                </a:lnTo>
                <a:lnTo>
                  <a:pt x="292" y="131"/>
                </a:lnTo>
                <a:lnTo>
                  <a:pt x="296" y="135"/>
                </a:lnTo>
                <a:lnTo>
                  <a:pt x="301" y="137"/>
                </a:lnTo>
                <a:lnTo>
                  <a:pt x="305" y="138"/>
                </a:lnTo>
                <a:lnTo>
                  <a:pt x="305" y="138"/>
                </a:lnTo>
                <a:lnTo>
                  <a:pt x="308" y="158"/>
                </a:lnTo>
                <a:lnTo>
                  <a:pt x="308" y="158"/>
                </a:lnTo>
                <a:lnTo>
                  <a:pt x="310" y="160"/>
                </a:lnTo>
                <a:lnTo>
                  <a:pt x="311" y="163"/>
                </a:lnTo>
                <a:lnTo>
                  <a:pt x="313" y="163"/>
                </a:lnTo>
                <a:lnTo>
                  <a:pt x="316" y="163"/>
                </a:lnTo>
                <a:lnTo>
                  <a:pt x="319" y="161"/>
                </a:lnTo>
                <a:lnTo>
                  <a:pt x="322" y="161"/>
                </a:lnTo>
                <a:lnTo>
                  <a:pt x="322" y="161"/>
                </a:lnTo>
                <a:lnTo>
                  <a:pt x="322" y="166"/>
                </a:lnTo>
                <a:lnTo>
                  <a:pt x="324" y="175"/>
                </a:lnTo>
                <a:lnTo>
                  <a:pt x="324" y="175"/>
                </a:lnTo>
                <a:lnTo>
                  <a:pt x="325" y="177"/>
                </a:lnTo>
                <a:lnTo>
                  <a:pt x="328" y="178"/>
                </a:lnTo>
                <a:lnTo>
                  <a:pt x="337" y="184"/>
                </a:lnTo>
                <a:lnTo>
                  <a:pt x="337" y="184"/>
                </a:lnTo>
                <a:lnTo>
                  <a:pt x="342" y="187"/>
                </a:lnTo>
                <a:lnTo>
                  <a:pt x="346" y="187"/>
                </a:lnTo>
                <a:lnTo>
                  <a:pt x="347" y="185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7" y="197"/>
                </a:lnTo>
                <a:lnTo>
                  <a:pt x="347" y="197"/>
                </a:lnTo>
                <a:lnTo>
                  <a:pt x="343" y="210"/>
                </a:lnTo>
                <a:lnTo>
                  <a:pt x="337" y="223"/>
                </a:lnTo>
                <a:lnTo>
                  <a:pt x="337" y="223"/>
                </a:lnTo>
                <a:lnTo>
                  <a:pt x="329" y="237"/>
                </a:lnTo>
                <a:lnTo>
                  <a:pt x="318" y="256"/>
                </a:lnTo>
                <a:lnTo>
                  <a:pt x="318" y="256"/>
                </a:lnTo>
                <a:lnTo>
                  <a:pt x="302" y="277"/>
                </a:lnTo>
                <a:lnTo>
                  <a:pt x="293" y="289"/>
                </a:lnTo>
                <a:lnTo>
                  <a:pt x="286" y="302"/>
                </a:lnTo>
                <a:lnTo>
                  <a:pt x="286" y="302"/>
                </a:lnTo>
                <a:lnTo>
                  <a:pt x="283" y="307"/>
                </a:lnTo>
                <a:lnTo>
                  <a:pt x="284" y="314"/>
                </a:lnTo>
                <a:lnTo>
                  <a:pt x="286" y="321"/>
                </a:lnTo>
                <a:lnTo>
                  <a:pt x="289" y="328"/>
                </a:lnTo>
                <a:lnTo>
                  <a:pt x="298" y="342"/>
                </a:lnTo>
                <a:lnTo>
                  <a:pt x="305" y="354"/>
                </a:lnTo>
                <a:lnTo>
                  <a:pt x="305" y="354"/>
                </a:lnTo>
                <a:lnTo>
                  <a:pt x="310" y="364"/>
                </a:lnTo>
                <a:lnTo>
                  <a:pt x="312" y="371"/>
                </a:lnTo>
                <a:lnTo>
                  <a:pt x="314" y="377"/>
                </a:lnTo>
                <a:lnTo>
                  <a:pt x="314" y="377"/>
                </a:lnTo>
                <a:lnTo>
                  <a:pt x="316" y="384"/>
                </a:lnTo>
                <a:lnTo>
                  <a:pt x="316" y="399"/>
                </a:lnTo>
                <a:lnTo>
                  <a:pt x="314" y="419"/>
                </a:lnTo>
                <a:lnTo>
                  <a:pt x="314" y="419"/>
                </a:lnTo>
                <a:lnTo>
                  <a:pt x="307" y="423"/>
                </a:lnTo>
                <a:lnTo>
                  <a:pt x="292" y="426"/>
                </a:lnTo>
                <a:lnTo>
                  <a:pt x="292" y="426"/>
                </a:lnTo>
                <a:lnTo>
                  <a:pt x="281" y="429"/>
                </a:lnTo>
                <a:lnTo>
                  <a:pt x="264" y="436"/>
                </a:lnTo>
                <a:lnTo>
                  <a:pt x="229" y="449"/>
                </a:lnTo>
                <a:lnTo>
                  <a:pt x="229" y="449"/>
                </a:lnTo>
                <a:lnTo>
                  <a:pt x="206" y="459"/>
                </a:lnTo>
                <a:lnTo>
                  <a:pt x="191" y="465"/>
                </a:lnTo>
                <a:lnTo>
                  <a:pt x="191" y="465"/>
                </a:lnTo>
                <a:lnTo>
                  <a:pt x="183" y="468"/>
                </a:lnTo>
                <a:lnTo>
                  <a:pt x="175" y="473"/>
                </a:lnTo>
                <a:lnTo>
                  <a:pt x="168" y="478"/>
                </a:lnTo>
                <a:lnTo>
                  <a:pt x="168" y="478"/>
                </a:lnTo>
                <a:lnTo>
                  <a:pt x="163" y="479"/>
                </a:lnTo>
                <a:lnTo>
                  <a:pt x="154" y="482"/>
                </a:lnTo>
                <a:lnTo>
                  <a:pt x="154" y="482"/>
                </a:lnTo>
                <a:lnTo>
                  <a:pt x="148" y="485"/>
                </a:lnTo>
                <a:lnTo>
                  <a:pt x="141" y="490"/>
                </a:lnTo>
                <a:lnTo>
                  <a:pt x="128" y="498"/>
                </a:lnTo>
                <a:lnTo>
                  <a:pt x="128" y="498"/>
                </a:lnTo>
                <a:lnTo>
                  <a:pt x="127" y="500"/>
                </a:lnTo>
                <a:lnTo>
                  <a:pt x="126" y="501"/>
                </a:lnTo>
                <a:lnTo>
                  <a:pt x="126" y="505"/>
                </a:lnTo>
                <a:lnTo>
                  <a:pt x="128" y="508"/>
                </a:lnTo>
                <a:lnTo>
                  <a:pt x="118" y="511"/>
                </a:lnTo>
                <a:lnTo>
                  <a:pt x="118" y="511"/>
                </a:lnTo>
                <a:lnTo>
                  <a:pt x="120" y="520"/>
                </a:lnTo>
                <a:lnTo>
                  <a:pt x="121" y="527"/>
                </a:lnTo>
                <a:lnTo>
                  <a:pt x="122" y="531"/>
                </a:lnTo>
                <a:lnTo>
                  <a:pt x="122" y="531"/>
                </a:lnTo>
                <a:lnTo>
                  <a:pt x="124" y="535"/>
                </a:lnTo>
                <a:lnTo>
                  <a:pt x="124" y="537"/>
                </a:lnTo>
                <a:lnTo>
                  <a:pt x="132" y="537"/>
                </a:lnTo>
                <a:lnTo>
                  <a:pt x="145" y="867"/>
                </a:lnTo>
                <a:lnTo>
                  <a:pt x="145" y="867"/>
                </a:lnTo>
                <a:lnTo>
                  <a:pt x="135" y="862"/>
                </a:lnTo>
                <a:lnTo>
                  <a:pt x="124" y="857"/>
                </a:lnTo>
                <a:lnTo>
                  <a:pt x="124" y="857"/>
                </a:lnTo>
                <a:lnTo>
                  <a:pt x="109" y="857"/>
                </a:lnTo>
                <a:lnTo>
                  <a:pt x="92" y="857"/>
                </a:lnTo>
                <a:lnTo>
                  <a:pt x="92" y="857"/>
                </a:lnTo>
                <a:lnTo>
                  <a:pt x="76" y="863"/>
                </a:lnTo>
                <a:lnTo>
                  <a:pt x="50" y="874"/>
                </a:lnTo>
                <a:lnTo>
                  <a:pt x="50" y="874"/>
                </a:lnTo>
                <a:lnTo>
                  <a:pt x="44" y="877"/>
                </a:lnTo>
                <a:lnTo>
                  <a:pt x="38" y="880"/>
                </a:lnTo>
                <a:lnTo>
                  <a:pt x="28" y="889"/>
                </a:lnTo>
                <a:lnTo>
                  <a:pt x="17" y="901"/>
                </a:lnTo>
                <a:lnTo>
                  <a:pt x="17" y="901"/>
                </a:lnTo>
                <a:lnTo>
                  <a:pt x="11" y="904"/>
                </a:lnTo>
                <a:lnTo>
                  <a:pt x="10" y="905"/>
                </a:lnTo>
                <a:lnTo>
                  <a:pt x="10" y="907"/>
                </a:lnTo>
                <a:lnTo>
                  <a:pt x="10" y="907"/>
                </a:lnTo>
                <a:lnTo>
                  <a:pt x="9" y="911"/>
                </a:lnTo>
                <a:lnTo>
                  <a:pt x="5" y="921"/>
                </a:lnTo>
                <a:lnTo>
                  <a:pt x="2" y="933"/>
                </a:lnTo>
                <a:lnTo>
                  <a:pt x="0" y="938"/>
                </a:lnTo>
                <a:lnTo>
                  <a:pt x="0" y="943"/>
                </a:lnTo>
                <a:lnTo>
                  <a:pt x="0" y="943"/>
                </a:lnTo>
                <a:lnTo>
                  <a:pt x="5" y="978"/>
                </a:lnTo>
                <a:lnTo>
                  <a:pt x="10" y="1015"/>
                </a:lnTo>
                <a:lnTo>
                  <a:pt x="10" y="1015"/>
                </a:lnTo>
                <a:lnTo>
                  <a:pt x="11" y="1025"/>
                </a:lnTo>
                <a:lnTo>
                  <a:pt x="11" y="1043"/>
                </a:lnTo>
                <a:lnTo>
                  <a:pt x="10" y="1092"/>
                </a:lnTo>
                <a:lnTo>
                  <a:pt x="10" y="1139"/>
                </a:lnTo>
                <a:lnTo>
                  <a:pt x="10" y="1162"/>
                </a:lnTo>
                <a:lnTo>
                  <a:pt x="10" y="1162"/>
                </a:lnTo>
                <a:lnTo>
                  <a:pt x="17" y="1174"/>
                </a:lnTo>
                <a:lnTo>
                  <a:pt x="23" y="1182"/>
                </a:lnTo>
                <a:lnTo>
                  <a:pt x="27" y="1186"/>
                </a:lnTo>
                <a:lnTo>
                  <a:pt x="30" y="1188"/>
                </a:lnTo>
                <a:lnTo>
                  <a:pt x="30" y="1188"/>
                </a:lnTo>
                <a:lnTo>
                  <a:pt x="39" y="1192"/>
                </a:lnTo>
                <a:lnTo>
                  <a:pt x="49" y="1194"/>
                </a:lnTo>
                <a:lnTo>
                  <a:pt x="59" y="1198"/>
                </a:lnTo>
                <a:lnTo>
                  <a:pt x="59" y="1198"/>
                </a:lnTo>
                <a:lnTo>
                  <a:pt x="57" y="1206"/>
                </a:lnTo>
                <a:lnTo>
                  <a:pt x="56" y="1214"/>
                </a:lnTo>
                <a:lnTo>
                  <a:pt x="56" y="1216"/>
                </a:lnTo>
                <a:lnTo>
                  <a:pt x="56" y="1217"/>
                </a:lnTo>
                <a:lnTo>
                  <a:pt x="56" y="1217"/>
                </a:lnTo>
                <a:lnTo>
                  <a:pt x="61" y="1222"/>
                </a:lnTo>
                <a:lnTo>
                  <a:pt x="64" y="1223"/>
                </a:lnTo>
                <a:lnTo>
                  <a:pt x="69" y="1223"/>
                </a:lnTo>
                <a:lnTo>
                  <a:pt x="69" y="1223"/>
                </a:lnTo>
                <a:lnTo>
                  <a:pt x="73" y="1223"/>
                </a:lnTo>
                <a:lnTo>
                  <a:pt x="75" y="1221"/>
                </a:lnTo>
                <a:lnTo>
                  <a:pt x="79" y="1215"/>
                </a:lnTo>
                <a:lnTo>
                  <a:pt x="82" y="1208"/>
                </a:lnTo>
                <a:lnTo>
                  <a:pt x="82" y="1208"/>
                </a:lnTo>
                <a:lnTo>
                  <a:pt x="92" y="1211"/>
                </a:lnTo>
                <a:lnTo>
                  <a:pt x="92" y="1211"/>
                </a:lnTo>
                <a:lnTo>
                  <a:pt x="98" y="1212"/>
                </a:lnTo>
                <a:lnTo>
                  <a:pt x="109" y="1212"/>
                </a:lnTo>
                <a:lnTo>
                  <a:pt x="122" y="1214"/>
                </a:lnTo>
                <a:lnTo>
                  <a:pt x="122" y="1214"/>
                </a:lnTo>
                <a:lnTo>
                  <a:pt x="123" y="1218"/>
                </a:lnTo>
                <a:lnTo>
                  <a:pt x="124" y="1222"/>
                </a:lnTo>
                <a:lnTo>
                  <a:pt x="124" y="1227"/>
                </a:lnTo>
                <a:lnTo>
                  <a:pt x="124" y="1227"/>
                </a:lnTo>
                <a:lnTo>
                  <a:pt x="124" y="1231"/>
                </a:lnTo>
                <a:lnTo>
                  <a:pt x="123" y="1232"/>
                </a:lnTo>
                <a:lnTo>
                  <a:pt x="121" y="1234"/>
                </a:lnTo>
                <a:lnTo>
                  <a:pt x="118" y="1240"/>
                </a:lnTo>
                <a:lnTo>
                  <a:pt x="118" y="1240"/>
                </a:lnTo>
                <a:lnTo>
                  <a:pt x="118" y="1244"/>
                </a:lnTo>
                <a:lnTo>
                  <a:pt x="118" y="1247"/>
                </a:lnTo>
                <a:lnTo>
                  <a:pt x="121" y="1251"/>
                </a:lnTo>
                <a:lnTo>
                  <a:pt x="123" y="1253"/>
                </a:lnTo>
                <a:lnTo>
                  <a:pt x="127" y="1256"/>
                </a:lnTo>
                <a:lnTo>
                  <a:pt x="130" y="1257"/>
                </a:lnTo>
                <a:lnTo>
                  <a:pt x="134" y="1257"/>
                </a:lnTo>
                <a:lnTo>
                  <a:pt x="138" y="1257"/>
                </a:lnTo>
                <a:lnTo>
                  <a:pt x="138" y="1257"/>
                </a:lnTo>
                <a:lnTo>
                  <a:pt x="141" y="1255"/>
                </a:lnTo>
                <a:lnTo>
                  <a:pt x="144" y="1252"/>
                </a:lnTo>
                <a:lnTo>
                  <a:pt x="146" y="1249"/>
                </a:lnTo>
                <a:lnTo>
                  <a:pt x="147" y="1244"/>
                </a:lnTo>
                <a:lnTo>
                  <a:pt x="147" y="1237"/>
                </a:lnTo>
                <a:lnTo>
                  <a:pt x="147" y="1234"/>
                </a:lnTo>
                <a:lnTo>
                  <a:pt x="145" y="1223"/>
                </a:lnTo>
                <a:lnTo>
                  <a:pt x="200" y="1221"/>
                </a:lnTo>
                <a:lnTo>
                  <a:pt x="200" y="1221"/>
                </a:lnTo>
                <a:lnTo>
                  <a:pt x="197" y="1232"/>
                </a:lnTo>
                <a:lnTo>
                  <a:pt x="195" y="1240"/>
                </a:lnTo>
                <a:lnTo>
                  <a:pt x="195" y="1244"/>
                </a:lnTo>
                <a:lnTo>
                  <a:pt x="197" y="1246"/>
                </a:lnTo>
                <a:lnTo>
                  <a:pt x="197" y="1246"/>
                </a:lnTo>
                <a:lnTo>
                  <a:pt x="199" y="1249"/>
                </a:lnTo>
                <a:lnTo>
                  <a:pt x="201" y="1249"/>
                </a:lnTo>
                <a:lnTo>
                  <a:pt x="210" y="1249"/>
                </a:lnTo>
                <a:lnTo>
                  <a:pt x="217" y="1245"/>
                </a:lnTo>
                <a:lnTo>
                  <a:pt x="221" y="1243"/>
                </a:lnTo>
                <a:lnTo>
                  <a:pt x="223" y="1240"/>
                </a:lnTo>
                <a:lnTo>
                  <a:pt x="223" y="1240"/>
                </a:lnTo>
                <a:lnTo>
                  <a:pt x="227" y="1233"/>
                </a:lnTo>
                <a:lnTo>
                  <a:pt x="228" y="1226"/>
                </a:lnTo>
                <a:lnTo>
                  <a:pt x="229" y="1217"/>
                </a:lnTo>
                <a:lnTo>
                  <a:pt x="229" y="1217"/>
                </a:lnTo>
                <a:lnTo>
                  <a:pt x="240" y="1214"/>
                </a:lnTo>
                <a:lnTo>
                  <a:pt x="240" y="1214"/>
                </a:lnTo>
                <a:lnTo>
                  <a:pt x="243" y="1211"/>
                </a:lnTo>
                <a:lnTo>
                  <a:pt x="247" y="1208"/>
                </a:lnTo>
                <a:lnTo>
                  <a:pt x="252" y="1198"/>
                </a:lnTo>
                <a:lnTo>
                  <a:pt x="252" y="1198"/>
                </a:lnTo>
                <a:lnTo>
                  <a:pt x="253" y="1186"/>
                </a:lnTo>
                <a:lnTo>
                  <a:pt x="253" y="1158"/>
                </a:lnTo>
                <a:lnTo>
                  <a:pt x="249" y="1079"/>
                </a:lnTo>
                <a:lnTo>
                  <a:pt x="242" y="966"/>
                </a:lnTo>
                <a:lnTo>
                  <a:pt x="242" y="966"/>
                </a:lnTo>
                <a:lnTo>
                  <a:pt x="241" y="939"/>
                </a:lnTo>
                <a:lnTo>
                  <a:pt x="239" y="920"/>
                </a:lnTo>
                <a:lnTo>
                  <a:pt x="237" y="911"/>
                </a:lnTo>
                <a:lnTo>
                  <a:pt x="236" y="907"/>
                </a:lnTo>
                <a:lnTo>
                  <a:pt x="236" y="907"/>
                </a:lnTo>
                <a:lnTo>
                  <a:pt x="234" y="903"/>
                </a:lnTo>
                <a:lnTo>
                  <a:pt x="229" y="901"/>
                </a:lnTo>
                <a:lnTo>
                  <a:pt x="217" y="893"/>
                </a:lnTo>
                <a:lnTo>
                  <a:pt x="200" y="887"/>
                </a:lnTo>
                <a:lnTo>
                  <a:pt x="181" y="537"/>
                </a:lnTo>
                <a:lnTo>
                  <a:pt x="191" y="537"/>
                </a:lnTo>
                <a:lnTo>
                  <a:pt x="191" y="537"/>
                </a:lnTo>
                <a:lnTo>
                  <a:pt x="204" y="530"/>
                </a:lnTo>
                <a:lnTo>
                  <a:pt x="223" y="521"/>
                </a:lnTo>
                <a:lnTo>
                  <a:pt x="223" y="521"/>
                </a:lnTo>
                <a:lnTo>
                  <a:pt x="237" y="517"/>
                </a:lnTo>
                <a:lnTo>
                  <a:pt x="260" y="512"/>
                </a:lnTo>
                <a:lnTo>
                  <a:pt x="292" y="505"/>
                </a:lnTo>
                <a:lnTo>
                  <a:pt x="292" y="505"/>
                </a:lnTo>
                <a:close/>
                <a:moveTo>
                  <a:pt x="141" y="541"/>
                </a:moveTo>
                <a:lnTo>
                  <a:pt x="145" y="533"/>
                </a:lnTo>
                <a:lnTo>
                  <a:pt x="168" y="541"/>
                </a:lnTo>
                <a:lnTo>
                  <a:pt x="170" y="550"/>
                </a:lnTo>
                <a:lnTo>
                  <a:pt x="187" y="884"/>
                </a:lnTo>
                <a:lnTo>
                  <a:pt x="158" y="871"/>
                </a:lnTo>
                <a:lnTo>
                  <a:pt x="141" y="54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0" name="Freeform 66">
            <a:extLst>
              <a:ext uri="{FF2B5EF4-FFF2-40B4-BE49-F238E27FC236}">
                <a16:creationId xmlns:a16="http://schemas.microsoft.com/office/drawing/2014/main" id="{424DB17D-80AC-46F9-B7D3-147B5A987E56}"/>
              </a:ext>
            </a:extLst>
          </p:cNvPr>
          <p:cNvSpPr>
            <a:spLocks noEditPoints="1"/>
          </p:cNvSpPr>
          <p:nvPr/>
        </p:nvSpPr>
        <p:spPr bwMode="auto">
          <a:xfrm>
            <a:off x="8194856" y="4669679"/>
            <a:ext cx="1022808" cy="1689910"/>
          </a:xfrm>
          <a:custGeom>
            <a:avLst/>
            <a:gdLst>
              <a:gd name="T0" fmla="*/ 513 w 831"/>
              <a:gd name="T1" fmla="*/ 640 h 1373"/>
              <a:gd name="T2" fmla="*/ 459 w 831"/>
              <a:gd name="T3" fmla="*/ 519 h 1373"/>
              <a:gd name="T4" fmla="*/ 546 w 831"/>
              <a:gd name="T5" fmla="*/ 549 h 1373"/>
              <a:gd name="T6" fmla="*/ 547 w 831"/>
              <a:gd name="T7" fmla="*/ 913 h 1373"/>
              <a:gd name="T8" fmla="*/ 525 w 831"/>
              <a:gd name="T9" fmla="*/ 990 h 1373"/>
              <a:gd name="T10" fmla="*/ 584 w 831"/>
              <a:gd name="T11" fmla="*/ 1291 h 1373"/>
              <a:gd name="T12" fmla="*/ 605 w 831"/>
              <a:gd name="T13" fmla="*/ 1283 h 1373"/>
              <a:gd name="T14" fmla="*/ 626 w 831"/>
              <a:gd name="T15" fmla="*/ 1271 h 1373"/>
              <a:gd name="T16" fmla="*/ 731 w 831"/>
              <a:gd name="T17" fmla="*/ 1252 h 1373"/>
              <a:gd name="T18" fmla="*/ 760 w 831"/>
              <a:gd name="T19" fmla="*/ 1281 h 1373"/>
              <a:gd name="T20" fmla="*/ 772 w 831"/>
              <a:gd name="T21" fmla="*/ 1273 h 1373"/>
              <a:gd name="T22" fmla="*/ 812 w 831"/>
              <a:gd name="T23" fmla="*/ 1243 h 1373"/>
              <a:gd name="T24" fmla="*/ 816 w 831"/>
              <a:gd name="T25" fmla="*/ 957 h 1373"/>
              <a:gd name="T26" fmla="*/ 715 w 831"/>
              <a:gd name="T27" fmla="*/ 886 h 1373"/>
              <a:gd name="T28" fmla="*/ 639 w 831"/>
              <a:gd name="T29" fmla="*/ 516 h 1373"/>
              <a:gd name="T30" fmla="*/ 613 w 831"/>
              <a:gd name="T31" fmla="*/ 499 h 1373"/>
              <a:gd name="T32" fmla="*/ 591 w 831"/>
              <a:gd name="T33" fmla="*/ 482 h 1373"/>
              <a:gd name="T34" fmla="*/ 483 w 831"/>
              <a:gd name="T35" fmla="*/ 445 h 1373"/>
              <a:gd name="T36" fmla="*/ 422 w 831"/>
              <a:gd name="T37" fmla="*/ 333 h 1373"/>
              <a:gd name="T38" fmla="*/ 401 w 831"/>
              <a:gd name="T39" fmla="*/ 257 h 1373"/>
              <a:gd name="T40" fmla="*/ 355 w 831"/>
              <a:gd name="T41" fmla="*/ 231 h 1373"/>
              <a:gd name="T42" fmla="*/ 335 w 831"/>
              <a:gd name="T43" fmla="*/ 192 h 1373"/>
              <a:gd name="T44" fmla="*/ 347 w 831"/>
              <a:gd name="T45" fmla="*/ 133 h 1373"/>
              <a:gd name="T46" fmla="*/ 341 w 831"/>
              <a:gd name="T47" fmla="*/ 86 h 1373"/>
              <a:gd name="T48" fmla="*/ 331 w 831"/>
              <a:gd name="T49" fmla="*/ 39 h 1373"/>
              <a:gd name="T50" fmla="*/ 286 w 831"/>
              <a:gd name="T51" fmla="*/ 0 h 1373"/>
              <a:gd name="T52" fmla="*/ 213 w 831"/>
              <a:gd name="T53" fmla="*/ 11 h 1373"/>
              <a:gd name="T54" fmla="*/ 152 w 831"/>
              <a:gd name="T55" fmla="*/ 65 h 1373"/>
              <a:gd name="T56" fmla="*/ 170 w 831"/>
              <a:gd name="T57" fmla="*/ 157 h 1373"/>
              <a:gd name="T58" fmla="*/ 150 w 831"/>
              <a:gd name="T59" fmla="*/ 218 h 1373"/>
              <a:gd name="T60" fmla="*/ 101 w 831"/>
              <a:gd name="T61" fmla="*/ 253 h 1373"/>
              <a:gd name="T62" fmla="*/ 56 w 831"/>
              <a:gd name="T63" fmla="*/ 310 h 1373"/>
              <a:gd name="T64" fmla="*/ 0 w 831"/>
              <a:gd name="T65" fmla="*/ 499 h 1373"/>
              <a:gd name="T66" fmla="*/ 76 w 831"/>
              <a:gd name="T67" fmla="*/ 563 h 1373"/>
              <a:gd name="T68" fmla="*/ 111 w 831"/>
              <a:gd name="T69" fmla="*/ 610 h 1373"/>
              <a:gd name="T70" fmla="*/ 120 w 831"/>
              <a:gd name="T71" fmla="*/ 673 h 1373"/>
              <a:gd name="T72" fmla="*/ 105 w 831"/>
              <a:gd name="T73" fmla="*/ 707 h 1373"/>
              <a:gd name="T74" fmla="*/ 103 w 831"/>
              <a:gd name="T75" fmla="*/ 849 h 1373"/>
              <a:gd name="T76" fmla="*/ 173 w 831"/>
              <a:gd name="T77" fmla="*/ 878 h 1373"/>
              <a:gd name="T78" fmla="*/ 210 w 831"/>
              <a:gd name="T79" fmla="*/ 992 h 1373"/>
              <a:gd name="T80" fmla="*/ 227 w 831"/>
              <a:gd name="T81" fmla="*/ 1042 h 1373"/>
              <a:gd name="T82" fmla="*/ 225 w 831"/>
              <a:gd name="T83" fmla="*/ 1085 h 1373"/>
              <a:gd name="T84" fmla="*/ 206 w 831"/>
              <a:gd name="T85" fmla="*/ 1114 h 1373"/>
              <a:gd name="T86" fmla="*/ 239 w 831"/>
              <a:gd name="T87" fmla="*/ 1221 h 1373"/>
              <a:gd name="T88" fmla="*/ 265 w 831"/>
              <a:gd name="T89" fmla="*/ 1319 h 1373"/>
              <a:gd name="T90" fmla="*/ 276 w 831"/>
              <a:gd name="T91" fmla="*/ 1339 h 1373"/>
              <a:gd name="T92" fmla="*/ 329 w 831"/>
              <a:gd name="T93" fmla="*/ 1372 h 1373"/>
              <a:gd name="T94" fmla="*/ 388 w 831"/>
              <a:gd name="T95" fmla="*/ 1361 h 1373"/>
              <a:gd name="T96" fmla="*/ 369 w 831"/>
              <a:gd name="T97" fmla="*/ 1310 h 1373"/>
              <a:gd name="T98" fmla="*/ 353 w 831"/>
              <a:gd name="T99" fmla="*/ 1248 h 1373"/>
              <a:gd name="T100" fmla="*/ 351 w 831"/>
              <a:gd name="T101" fmla="*/ 1109 h 1373"/>
              <a:gd name="T102" fmla="*/ 406 w 831"/>
              <a:gd name="T103" fmla="*/ 1044 h 1373"/>
              <a:gd name="T104" fmla="*/ 420 w 831"/>
              <a:gd name="T105" fmla="*/ 1002 h 1373"/>
              <a:gd name="T106" fmla="*/ 434 w 831"/>
              <a:gd name="T107" fmla="*/ 820 h 1373"/>
              <a:gd name="T108" fmla="*/ 591 w 831"/>
              <a:gd name="T109" fmla="*/ 552 h 1373"/>
              <a:gd name="T110" fmla="*/ 627 w 831"/>
              <a:gd name="T111" fmla="*/ 548 h 1373"/>
              <a:gd name="T112" fmla="*/ 603 w 831"/>
              <a:gd name="T113" fmla="*/ 892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31" h="1373">
                <a:moveTo>
                  <a:pt x="518" y="778"/>
                </a:moveTo>
                <a:lnTo>
                  <a:pt x="518" y="778"/>
                </a:lnTo>
                <a:lnTo>
                  <a:pt x="530" y="777"/>
                </a:lnTo>
                <a:lnTo>
                  <a:pt x="543" y="774"/>
                </a:lnTo>
                <a:lnTo>
                  <a:pt x="560" y="770"/>
                </a:lnTo>
                <a:lnTo>
                  <a:pt x="560" y="770"/>
                </a:lnTo>
                <a:lnTo>
                  <a:pt x="550" y="744"/>
                </a:lnTo>
                <a:lnTo>
                  <a:pt x="532" y="693"/>
                </a:lnTo>
                <a:lnTo>
                  <a:pt x="513" y="640"/>
                </a:lnTo>
                <a:lnTo>
                  <a:pt x="506" y="620"/>
                </a:lnTo>
                <a:lnTo>
                  <a:pt x="501" y="611"/>
                </a:lnTo>
                <a:lnTo>
                  <a:pt x="501" y="611"/>
                </a:lnTo>
                <a:lnTo>
                  <a:pt x="491" y="595"/>
                </a:lnTo>
                <a:lnTo>
                  <a:pt x="481" y="571"/>
                </a:lnTo>
                <a:lnTo>
                  <a:pt x="465" y="536"/>
                </a:lnTo>
                <a:lnTo>
                  <a:pt x="465" y="536"/>
                </a:lnTo>
                <a:lnTo>
                  <a:pt x="459" y="519"/>
                </a:lnTo>
                <a:lnTo>
                  <a:pt x="459" y="519"/>
                </a:lnTo>
                <a:lnTo>
                  <a:pt x="471" y="524"/>
                </a:lnTo>
                <a:lnTo>
                  <a:pt x="483" y="528"/>
                </a:lnTo>
                <a:lnTo>
                  <a:pt x="497" y="531"/>
                </a:lnTo>
                <a:lnTo>
                  <a:pt x="497" y="531"/>
                </a:lnTo>
                <a:lnTo>
                  <a:pt x="512" y="534"/>
                </a:lnTo>
                <a:lnTo>
                  <a:pt x="523" y="536"/>
                </a:lnTo>
                <a:lnTo>
                  <a:pt x="534" y="540"/>
                </a:lnTo>
                <a:lnTo>
                  <a:pt x="534" y="540"/>
                </a:lnTo>
                <a:lnTo>
                  <a:pt x="546" y="549"/>
                </a:lnTo>
                <a:lnTo>
                  <a:pt x="556" y="558"/>
                </a:lnTo>
                <a:lnTo>
                  <a:pt x="566" y="554"/>
                </a:lnTo>
                <a:lnTo>
                  <a:pt x="586" y="907"/>
                </a:lnTo>
                <a:lnTo>
                  <a:pt x="586" y="907"/>
                </a:lnTo>
                <a:lnTo>
                  <a:pt x="577" y="908"/>
                </a:lnTo>
                <a:lnTo>
                  <a:pt x="567" y="908"/>
                </a:lnTo>
                <a:lnTo>
                  <a:pt x="556" y="911"/>
                </a:lnTo>
                <a:lnTo>
                  <a:pt x="556" y="911"/>
                </a:lnTo>
                <a:lnTo>
                  <a:pt x="547" y="913"/>
                </a:lnTo>
                <a:lnTo>
                  <a:pt x="537" y="918"/>
                </a:lnTo>
                <a:lnTo>
                  <a:pt x="534" y="920"/>
                </a:lnTo>
                <a:lnTo>
                  <a:pt x="530" y="924"/>
                </a:lnTo>
                <a:lnTo>
                  <a:pt x="526" y="929"/>
                </a:lnTo>
                <a:lnTo>
                  <a:pt x="524" y="933"/>
                </a:lnTo>
                <a:lnTo>
                  <a:pt x="524" y="933"/>
                </a:lnTo>
                <a:lnTo>
                  <a:pt x="524" y="941"/>
                </a:lnTo>
                <a:lnTo>
                  <a:pt x="523" y="953"/>
                </a:lnTo>
                <a:lnTo>
                  <a:pt x="525" y="990"/>
                </a:lnTo>
                <a:lnTo>
                  <a:pt x="534" y="1100"/>
                </a:lnTo>
                <a:lnTo>
                  <a:pt x="543" y="1204"/>
                </a:lnTo>
                <a:lnTo>
                  <a:pt x="548" y="1252"/>
                </a:lnTo>
                <a:lnTo>
                  <a:pt x="560" y="1255"/>
                </a:lnTo>
                <a:lnTo>
                  <a:pt x="577" y="1257"/>
                </a:lnTo>
                <a:lnTo>
                  <a:pt x="577" y="1257"/>
                </a:lnTo>
                <a:lnTo>
                  <a:pt x="579" y="1274"/>
                </a:lnTo>
                <a:lnTo>
                  <a:pt x="582" y="1286"/>
                </a:lnTo>
                <a:lnTo>
                  <a:pt x="584" y="1291"/>
                </a:lnTo>
                <a:lnTo>
                  <a:pt x="586" y="1293"/>
                </a:lnTo>
                <a:lnTo>
                  <a:pt x="586" y="1293"/>
                </a:lnTo>
                <a:lnTo>
                  <a:pt x="591" y="1295"/>
                </a:lnTo>
                <a:lnTo>
                  <a:pt x="596" y="1295"/>
                </a:lnTo>
                <a:lnTo>
                  <a:pt x="601" y="1293"/>
                </a:lnTo>
                <a:lnTo>
                  <a:pt x="603" y="1290"/>
                </a:lnTo>
                <a:lnTo>
                  <a:pt x="603" y="1290"/>
                </a:lnTo>
                <a:lnTo>
                  <a:pt x="605" y="1287"/>
                </a:lnTo>
                <a:lnTo>
                  <a:pt x="605" y="1283"/>
                </a:lnTo>
                <a:lnTo>
                  <a:pt x="605" y="1272"/>
                </a:lnTo>
                <a:lnTo>
                  <a:pt x="603" y="1257"/>
                </a:lnTo>
                <a:lnTo>
                  <a:pt x="613" y="1257"/>
                </a:lnTo>
                <a:lnTo>
                  <a:pt x="613" y="1257"/>
                </a:lnTo>
                <a:lnTo>
                  <a:pt x="614" y="1262"/>
                </a:lnTo>
                <a:lnTo>
                  <a:pt x="618" y="1266"/>
                </a:lnTo>
                <a:lnTo>
                  <a:pt x="621" y="1269"/>
                </a:lnTo>
                <a:lnTo>
                  <a:pt x="621" y="1269"/>
                </a:lnTo>
                <a:lnTo>
                  <a:pt x="626" y="1271"/>
                </a:lnTo>
                <a:lnTo>
                  <a:pt x="630" y="1269"/>
                </a:lnTo>
                <a:lnTo>
                  <a:pt x="633" y="1267"/>
                </a:lnTo>
                <a:lnTo>
                  <a:pt x="636" y="1263"/>
                </a:lnTo>
                <a:lnTo>
                  <a:pt x="636" y="1263"/>
                </a:lnTo>
                <a:lnTo>
                  <a:pt x="638" y="1261"/>
                </a:lnTo>
                <a:lnTo>
                  <a:pt x="639" y="1257"/>
                </a:lnTo>
                <a:lnTo>
                  <a:pt x="639" y="1255"/>
                </a:lnTo>
                <a:lnTo>
                  <a:pt x="731" y="1252"/>
                </a:lnTo>
                <a:lnTo>
                  <a:pt x="731" y="1252"/>
                </a:lnTo>
                <a:lnTo>
                  <a:pt x="735" y="1267"/>
                </a:lnTo>
                <a:lnTo>
                  <a:pt x="738" y="1278"/>
                </a:lnTo>
                <a:lnTo>
                  <a:pt x="741" y="1283"/>
                </a:lnTo>
                <a:lnTo>
                  <a:pt x="743" y="1284"/>
                </a:lnTo>
                <a:lnTo>
                  <a:pt x="743" y="1284"/>
                </a:lnTo>
                <a:lnTo>
                  <a:pt x="748" y="1285"/>
                </a:lnTo>
                <a:lnTo>
                  <a:pt x="753" y="1285"/>
                </a:lnTo>
                <a:lnTo>
                  <a:pt x="757" y="1284"/>
                </a:lnTo>
                <a:lnTo>
                  <a:pt x="760" y="1281"/>
                </a:lnTo>
                <a:lnTo>
                  <a:pt x="760" y="1281"/>
                </a:lnTo>
                <a:lnTo>
                  <a:pt x="762" y="1277"/>
                </a:lnTo>
                <a:lnTo>
                  <a:pt x="765" y="1272"/>
                </a:lnTo>
                <a:lnTo>
                  <a:pt x="766" y="1263"/>
                </a:lnTo>
                <a:lnTo>
                  <a:pt x="766" y="1263"/>
                </a:lnTo>
                <a:lnTo>
                  <a:pt x="767" y="1268"/>
                </a:lnTo>
                <a:lnTo>
                  <a:pt x="769" y="1272"/>
                </a:lnTo>
                <a:lnTo>
                  <a:pt x="771" y="1273"/>
                </a:lnTo>
                <a:lnTo>
                  <a:pt x="772" y="1273"/>
                </a:lnTo>
                <a:lnTo>
                  <a:pt x="772" y="1273"/>
                </a:lnTo>
                <a:lnTo>
                  <a:pt x="780" y="1273"/>
                </a:lnTo>
                <a:lnTo>
                  <a:pt x="784" y="1272"/>
                </a:lnTo>
                <a:lnTo>
                  <a:pt x="786" y="1271"/>
                </a:lnTo>
                <a:lnTo>
                  <a:pt x="786" y="1269"/>
                </a:lnTo>
                <a:lnTo>
                  <a:pt x="786" y="1269"/>
                </a:lnTo>
                <a:lnTo>
                  <a:pt x="792" y="1255"/>
                </a:lnTo>
                <a:lnTo>
                  <a:pt x="792" y="1255"/>
                </a:lnTo>
                <a:lnTo>
                  <a:pt x="812" y="1243"/>
                </a:lnTo>
                <a:lnTo>
                  <a:pt x="825" y="1233"/>
                </a:lnTo>
                <a:lnTo>
                  <a:pt x="830" y="1230"/>
                </a:lnTo>
                <a:lnTo>
                  <a:pt x="831" y="1226"/>
                </a:lnTo>
                <a:lnTo>
                  <a:pt x="831" y="1226"/>
                </a:lnTo>
                <a:lnTo>
                  <a:pt x="828" y="1151"/>
                </a:lnTo>
                <a:lnTo>
                  <a:pt x="828" y="1151"/>
                </a:lnTo>
                <a:lnTo>
                  <a:pt x="821" y="1053"/>
                </a:lnTo>
                <a:lnTo>
                  <a:pt x="818" y="983"/>
                </a:lnTo>
                <a:lnTo>
                  <a:pt x="816" y="957"/>
                </a:lnTo>
                <a:lnTo>
                  <a:pt x="816" y="945"/>
                </a:lnTo>
                <a:lnTo>
                  <a:pt x="816" y="945"/>
                </a:lnTo>
                <a:lnTo>
                  <a:pt x="816" y="941"/>
                </a:lnTo>
                <a:lnTo>
                  <a:pt x="815" y="933"/>
                </a:lnTo>
                <a:lnTo>
                  <a:pt x="812" y="918"/>
                </a:lnTo>
                <a:lnTo>
                  <a:pt x="804" y="898"/>
                </a:lnTo>
                <a:lnTo>
                  <a:pt x="719" y="902"/>
                </a:lnTo>
                <a:lnTo>
                  <a:pt x="721" y="892"/>
                </a:lnTo>
                <a:lnTo>
                  <a:pt x="715" y="886"/>
                </a:lnTo>
                <a:lnTo>
                  <a:pt x="704" y="890"/>
                </a:lnTo>
                <a:lnTo>
                  <a:pt x="678" y="552"/>
                </a:lnTo>
                <a:lnTo>
                  <a:pt x="678" y="552"/>
                </a:lnTo>
                <a:lnTo>
                  <a:pt x="677" y="534"/>
                </a:lnTo>
                <a:lnTo>
                  <a:pt x="674" y="516"/>
                </a:lnTo>
                <a:lnTo>
                  <a:pt x="674" y="516"/>
                </a:lnTo>
                <a:lnTo>
                  <a:pt x="668" y="516"/>
                </a:lnTo>
                <a:lnTo>
                  <a:pt x="656" y="516"/>
                </a:lnTo>
                <a:lnTo>
                  <a:pt x="639" y="516"/>
                </a:lnTo>
                <a:lnTo>
                  <a:pt x="639" y="516"/>
                </a:lnTo>
                <a:lnTo>
                  <a:pt x="636" y="511"/>
                </a:lnTo>
                <a:lnTo>
                  <a:pt x="633" y="507"/>
                </a:lnTo>
                <a:lnTo>
                  <a:pt x="630" y="505"/>
                </a:lnTo>
                <a:lnTo>
                  <a:pt x="630" y="505"/>
                </a:lnTo>
                <a:lnTo>
                  <a:pt x="626" y="502"/>
                </a:lnTo>
                <a:lnTo>
                  <a:pt x="620" y="500"/>
                </a:lnTo>
                <a:lnTo>
                  <a:pt x="613" y="499"/>
                </a:lnTo>
                <a:lnTo>
                  <a:pt x="613" y="499"/>
                </a:lnTo>
                <a:lnTo>
                  <a:pt x="611" y="500"/>
                </a:lnTo>
                <a:lnTo>
                  <a:pt x="608" y="500"/>
                </a:lnTo>
                <a:lnTo>
                  <a:pt x="607" y="499"/>
                </a:lnTo>
                <a:lnTo>
                  <a:pt x="607" y="499"/>
                </a:lnTo>
                <a:lnTo>
                  <a:pt x="603" y="490"/>
                </a:lnTo>
                <a:lnTo>
                  <a:pt x="601" y="487"/>
                </a:lnTo>
                <a:lnTo>
                  <a:pt x="597" y="483"/>
                </a:lnTo>
                <a:lnTo>
                  <a:pt x="597" y="483"/>
                </a:lnTo>
                <a:lnTo>
                  <a:pt x="591" y="482"/>
                </a:lnTo>
                <a:lnTo>
                  <a:pt x="582" y="481"/>
                </a:lnTo>
                <a:lnTo>
                  <a:pt x="573" y="478"/>
                </a:lnTo>
                <a:lnTo>
                  <a:pt x="568" y="478"/>
                </a:lnTo>
                <a:lnTo>
                  <a:pt x="568" y="478"/>
                </a:lnTo>
                <a:lnTo>
                  <a:pt x="530" y="463"/>
                </a:lnTo>
                <a:lnTo>
                  <a:pt x="503" y="453"/>
                </a:lnTo>
                <a:lnTo>
                  <a:pt x="491" y="448"/>
                </a:lnTo>
                <a:lnTo>
                  <a:pt x="491" y="448"/>
                </a:lnTo>
                <a:lnTo>
                  <a:pt x="483" y="445"/>
                </a:lnTo>
                <a:lnTo>
                  <a:pt x="465" y="437"/>
                </a:lnTo>
                <a:lnTo>
                  <a:pt x="438" y="428"/>
                </a:lnTo>
                <a:lnTo>
                  <a:pt x="438" y="428"/>
                </a:lnTo>
                <a:lnTo>
                  <a:pt x="431" y="393"/>
                </a:lnTo>
                <a:lnTo>
                  <a:pt x="426" y="367"/>
                </a:lnTo>
                <a:lnTo>
                  <a:pt x="424" y="354"/>
                </a:lnTo>
                <a:lnTo>
                  <a:pt x="424" y="354"/>
                </a:lnTo>
                <a:lnTo>
                  <a:pt x="424" y="346"/>
                </a:lnTo>
                <a:lnTo>
                  <a:pt x="422" y="333"/>
                </a:lnTo>
                <a:lnTo>
                  <a:pt x="418" y="313"/>
                </a:lnTo>
                <a:lnTo>
                  <a:pt x="418" y="313"/>
                </a:lnTo>
                <a:lnTo>
                  <a:pt x="404" y="275"/>
                </a:lnTo>
                <a:lnTo>
                  <a:pt x="404" y="275"/>
                </a:lnTo>
                <a:lnTo>
                  <a:pt x="402" y="272"/>
                </a:lnTo>
                <a:lnTo>
                  <a:pt x="404" y="270"/>
                </a:lnTo>
                <a:lnTo>
                  <a:pt x="404" y="264"/>
                </a:lnTo>
                <a:lnTo>
                  <a:pt x="404" y="260"/>
                </a:lnTo>
                <a:lnTo>
                  <a:pt x="401" y="257"/>
                </a:lnTo>
                <a:lnTo>
                  <a:pt x="396" y="252"/>
                </a:lnTo>
                <a:lnTo>
                  <a:pt x="388" y="248"/>
                </a:lnTo>
                <a:lnTo>
                  <a:pt x="388" y="248"/>
                </a:lnTo>
                <a:lnTo>
                  <a:pt x="375" y="241"/>
                </a:lnTo>
                <a:lnTo>
                  <a:pt x="367" y="236"/>
                </a:lnTo>
                <a:lnTo>
                  <a:pt x="363" y="234"/>
                </a:lnTo>
                <a:lnTo>
                  <a:pt x="359" y="234"/>
                </a:lnTo>
                <a:lnTo>
                  <a:pt x="359" y="234"/>
                </a:lnTo>
                <a:lnTo>
                  <a:pt x="355" y="231"/>
                </a:lnTo>
                <a:lnTo>
                  <a:pt x="349" y="228"/>
                </a:lnTo>
                <a:lnTo>
                  <a:pt x="335" y="217"/>
                </a:lnTo>
                <a:lnTo>
                  <a:pt x="315" y="201"/>
                </a:lnTo>
                <a:lnTo>
                  <a:pt x="315" y="201"/>
                </a:lnTo>
                <a:lnTo>
                  <a:pt x="325" y="198"/>
                </a:lnTo>
                <a:lnTo>
                  <a:pt x="331" y="195"/>
                </a:lnTo>
                <a:lnTo>
                  <a:pt x="334" y="194"/>
                </a:lnTo>
                <a:lnTo>
                  <a:pt x="335" y="192"/>
                </a:lnTo>
                <a:lnTo>
                  <a:pt x="335" y="192"/>
                </a:lnTo>
                <a:lnTo>
                  <a:pt x="339" y="169"/>
                </a:lnTo>
                <a:lnTo>
                  <a:pt x="339" y="169"/>
                </a:lnTo>
                <a:lnTo>
                  <a:pt x="340" y="163"/>
                </a:lnTo>
                <a:lnTo>
                  <a:pt x="341" y="154"/>
                </a:lnTo>
                <a:lnTo>
                  <a:pt x="341" y="136"/>
                </a:lnTo>
                <a:lnTo>
                  <a:pt x="341" y="136"/>
                </a:lnTo>
                <a:lnTo>
                  <a:pt x="342" y="136"/>
                </a:lnTo>
                <a:lnTo>
                  <a:pt x="346" y="135"/>
                </a:lnTo>
                <a:lnTo>
                  <a:pt x="347" y="133"/>
                </a:lnTo>
                <a:lnTo>
                  <a:pt x="348" y="130"/>
                </a:lnTo>
                <a:lnTo>
                  <a:pt x="347" y="128"/>
                </a:lnTo>
                <a:lnTo>
                  <a:pt x="347" y="128"/>
                </a:lnTo>
                <a:lnTo>
                  <a:pt x="343" y="118"/>
                </a:lnTo>
                <a:lnTo>
                  <a:pt x="341" y="106"/>
                </a:lnTo>
                <a:lnTo>
                  <a:pt x="341" y="106"/>
                </a:lnTo>
                <a:lnTo>
                  <a:pt x="340" y="98"/>
                </a:lnTo>
                <a:lnTo>
                  <a:pt x="341" y="92"/>
                </a:lnTo>
                <a:lnTo>
                  <a:pt x="341" y="86"/>
                </a:lnTo>
                <a:lnTo>
                  <a:pt x="341" y="86"/>
                </a:lnTo>
                <a:lnTo>
                  <a:pt x="342" y="86"/>
                </a:lnTo>
                <a:lnTo>
                  <a:pt x="343" y="83"/>
                </a:lnTo>
                <a:lnTo>
                  <a:pt x="345" y="79"/>
                </a:lnTo>
                <a:lnTo>
                  <a:pt x="345" y="71"/>
                </a:lnTo>
                <a:lnTo>
                  <a:pt x="345" y="71"/>
                </a:lnTo>
                <a:lnTo>
                  <a:pt x="341" y="60"/>
                </a:lnTo>
                <a:lnTo>
                  <a:pt x="335" y="46"/>
                </a:lnTo>
                <a:lnTo>
                  <a:pt x="331" y="39"/>
                </a:lnTo>
                <a:lnTo>
                  <a:pt x="327" y="32"/>
                </a:lnTo>
                <a:lnTo>
                  <a:pt x="321" y="24"/>
                </a:lnTo>
                <a:lnTo>
                  <a:pt x="315" y="18"/>
                </a:lnTo>
                <a:lnTo>
                  <a:pt x="315" y="18"/>
                </a:lnTo>
                <a:lnTo>
                  <a:pt x="305" y="10"/>
                </a:lnTo>
                <a:lnTo>
                  <a:pt x="300" y="4"/>
                </a:lnTo>
                <a:lnTo>
                  <a:pt x="298" y="3"/>
                </a:lnTo>
                <a:lnTo>
                  <a:pt x="294" y="1"/>
                </a:lnTo>
                <a:lnTo>
                  <a:pt x="286" y="0"/>
                </a:lnTo>
                <a:lnTo>
                  <a:pt x="286" y="0"/>
                </a:lnTo>
                <a:lnTo>
                  <a:pt x="274" y="1"/>
                </a:lnTo>
                <a:lnTo>
                  <a:pt x="263" y="4"/>
                </a:lnTo>
                <a:lnTo>
                  <a:pt x="253" y="6"/>
                </a:lnTo>
                <a:lnTo>
                  <a:pt x="253" y="6"/>
                </a:lnTo>
                <a:lnTo>
                  <a:pt x="247" y="6"/>
                </a:lnTo>
                <a:lnTo>
                  <a:pt x="233" y="7"/>
                </a:lnTo>
                <a:lnTo>
                  <a:pt x="223" y="9"/>
                </a:lnTo>
                <a:lnTo>
                  <a:pt x="213" y="11"/>
                </a:lnTo>
                <a:lnTo>
                  <a:pt x="204" y="16"/>
                </a:lnTo>
                <a:lnTo>
                  <a:pt x="194" y="22"/>
                </a:lnTo>
                <a:lnTo>
                  <a:pt x="194" y="22"/>
                </a:lnTo>
                <a:lnTo>
                  <a:pt x="177" y="34"/>
                </a:lnTo>
                <a:lnTo>
                  <a:pt x="164" y="46"/>
                </a:lnTo>
                <a:lnTo>
                  <a:pt x="159" y="51"/>
                </a:lnTo>
                <a:lnTo>
                  <a:pt x="156" y="56"/>
                </a:lnTo>
                <a:lnTo>
                  <a:pt x="153" y="60"/>
                </a:lnTo>
                <a:lnTo>
                  <a:pt x="152" y="65"/>
                </a:lnTo>
                <a:lnTo>
                  <a:pt x="152" y="65"/>
                </a:lnTo>
                <a:lnTo>
                  <a:pt x="152" y="79"/>
                </a:lnTo>
                <a:lnTo>
                  <a:pt x="152" y="94"/>
                </a:lnTo>
                <a:lnTo>
                  <a:pt x="154" y="107"/>
                </a:lnTo>
                <a:lnTo>
                  <a:pt x="156" y="116"/>
                </a:lnTo>
                <a:lnTo>
                  <a:pt x="156" y="116"/>
                </a:lnTo>
                <a:lnTo>
                  <a:pt x="164" y="136"/>
                </a:lnTo>
                <a:lnTo>
                  <a:pt x="169" y="150"/>
                </a:lnTo>
                <a:lnTo>
                  <a:pt x="170" y="157"/>
                </a:lnTo>
                <a:lnTo>
                  <a:pt x="170" y="157"/>
                </a:lnTo>
                <a:lnTo>
                  <a:pt x="171" y="163"/>
                </a:lnTo>
                <a:lnTo>
                  <a:pt x="173" y="174"/>
                </a:lnTo>
                <a:lnTo>
                  <a:pt x="176" y="186"/>
                </a:lnTo>
                <a:lnTo>
                  <a:pt x="176" y="186"/>
                </a:lnTo>
                <a:lnTo>
                  <a:pt x="166" y="199"/>
                </a:lnTo>
                <a:lnTo>
                  <a:pt x="158" y="210"/>
                </a:lnTo>
                <a:lnTo>
                  <a:pt x="150" y="218"/>
                </a:lnTo>
                <a:lnTo>
                  <a:pt x="150" y="218"/>
                </a:lnTo>
                <a:lnTo>
                  <a:pt x="144" y="225"/>
                </a:lnTo>
                <a:lnTo>
                  <a:pt x="140" y="230"/>
                </a:lnTo>
                <a:lnTo>
                  <a:pt x="138" y="236"/>
                </a:lnTo>
                <a:lnTo>
                  <a:pt x="132" y="242"/>
                </a:lnTo>
                <a:lnTo>
                  <a:pt x="132" y="242"/>
                </a:lnTo>
                <a:lnTo>
                  <a:pt x="128" y="245"/>
                </a:lnTo>
                <a:lnTo>
                  <a:pt x="122" y="247"/>
                </a:lnTo>
                <a:lnTo>
                  <a:pt x="109" y="251"/>
                </a:lnTo>
                <a:lnTo>
                  <a:pt x="101" y="253"/>
                </a:lnTo>
                <a:lnTo>
                  <a:pt x="95" y="257"/>
                </a:lnTo>
                <a:lnTo>
                  <a:pt x="89" y="260"/>
                </a:lnTo>
                <a:lnTo>
                  <a:pt x="85" y="265"/>
                </a:lnTo>
                <a:lnTo>
                  <a:pt x="85" y="265"/>
                </a:lnTo>
                <a:lnTo>
                  <a:pt x="76" y="277"/>
                </a:lnTo>
                <a:lnTo>
                  <a:pt x="69" y="288"/>
                </a:lnTo>
                <a:lnTo>
                  <a:pt x="62" y="299"/>
                </a:lnTo>
                <a:lnTo>
                  <a:pt x="56" y="310"/>
                </a:lnTo>
                <a:lnTo>
                  <a:pt x="56" y="310"/>
                </a:lnTo>
                <a:lnTo>
                  <a:pt x="51" y="318"/>
                </a:lnTo>
                <a:lnTo>
                  <a:pt x="49" y="324"/>
                </a:lnTo>
                <a:lnTo>
                  <a:pt x="40" y="351"/>
                </a:lnTo>
                <a:lnTo>
                  <a:pt x="40" y="351"/>
                </a:lnTo>
                <a:lnTo>
                  <a:pt x="18" y="420"/>
                </a:lnTo>
                <a:lnTo>
                  <a:pt x="8" y="459"/>
                </a:lnTo>
                <a:lnTo>
                  <a:pt x="2" y="483"/>
                </a:lnTo>
                <a:lnTo>
                  <a:pt x="2" y="483"/>
                </a:lnTo>
                <a:lnTo>
                  <a:pt x="0" y="499"/>
                </a:lnTo>
                <a:lnTo>
                  <a:pt x="0" y="512"/>
                </a:lnTo>
                <a:lnTo>
                  <a:pt x="2" y="522"/>
                </a:lnTo>
                <a:lnTo>
                  <a:pt x="2" y="528"/>
                </a:lnTo>
                <a:lnTo>
                  <a:pt x="2" y="528"/>
                </a:lnTo>
                <a:lnTo>
                  <a:pt x="5" y="530"/>
                </a:lnTo>
                <a:lnTo>
                  <a:pt x="14" y="535"/>
                </a:lnTo>
                <a:lnTo>
                  <a:pt x="40" y="547"/>
                </a:lnTo>
                <a:lnTo>
                  <a:pt x="76" y="563"/>
                </a:lnTo>
                <a:lnTo>
                  <a:pt x="76" y="563"/>
                </a:lnTo>
                <a:lnTo>
                  <a:pt x="91" y="566"/>
                </a:lnTo>
                <a:lnTo>
                  <a:pt x="101" y="570"/>
                </a:lnTo>
                <a:lnTo>
                  <a:pt x="104" y="571"/>
                </a:lnTo>
                <a:lnTo>
                  <a:pt x="105" y="572"/>
                </a:lnTo>
                <a:lnTo>
                  <a:pt x="105" y="572"/>
                </a:lnTo>
                <a:lnTo>
                  <a:pt x="106" y="587"/>
                </a:lnTo>
                <a:lnTo>
                  <a:pt x="109" y="605"/>
                </a:lnTo>
                <a:lnTo>
                  <a:pt x="109" y="605"/>
                </a:lnTo>
                <a:lnTo>
                  <a:pt x="111" y="610"/>
                </a:lnTo>
                <a:lnTo>
                  <a:pt x="115" y="614"/>
                </a:lnTo>
                <a:lnTo>
                  <a:pt x="118" y="622"/>
                </a:lnTo>
                <a:lnTo>
                  <a:pt x="120" y="626"/>
                </a:lnTo>
                <a:lnTo>
                  <a:pt x="120" y="631"/>
                </a:lnTo>
                <a:lnTo>
                  <a:pt x="120" y="631"/>
                </a:lnTo>
                <a:lnTo>
                  <a:pt x="120" y="648"/>
                </a:lnTo>
                <a:lnTo>
                  <a:pt x="120" y="664"/>
                </a:lnTo>
                <a:lnTo>
                  <a:pt x="120" y="664"/>
                </a:lnTo>
                <a:lnTo>
                  <a:pt x="120" y="673"/>
                </a:lnTo>
                <a:lnTo>
                  <a:pt x="120" y="684"/>
                </a:lnTo>
                <a:lnTo>
                  <a:pt x="120" y="684"/>
                </a:lnTo>
                <a:lnTo>
                  <a:pt x="120" y="688"/>
                </a:lnTo>
                <a:lnTo>
                  <a:pt x="118" y="689"/>
                </a:lnTo>
                <a:lnTo>
                  <a:pt x="114" y="691"/>
                </a:lnTo>
                <a:lnTo>
                  <a:pt x="111" y="693"/>
                </a:lnTo>
                <a:lnTo>
                  <a:pt x="109" y="695"/>
                </a:lnTo>
                <a:lnTo>
                  <a:pt x="106" y="700"/>
                </a:lnTo>
                <a:lnTo>
                  <a:pt x="105" y="707"/>
                </a:lnTo>
                <a:lnTo>
                  <a:pt x="105" y="707"/>
                </a:lnTo>
                <a:lnTo>
                  <a:pt x="103" y="737"/>
                </a:lnTo>
                <a:lnTo>
                  <a:pt x="99" y="782"/>
                </a:lnTo>
                <a:lnTo>
                  <a:pt x="98" y="805"/>
                </a:lnTo>
                <a:lnTo>
                  <a:pt x="98" y="825"/>
                </a:lnTo>
                <a:lnTo>
                  <a:pt x="99" y="839"/>
                </a:lnTo>
                <a:lnTo>
                  <a:pt x="100" y="845"/>
                </a:lnTo>
                <a:lnTo>
                  <a:pt x="103" y="849"/>
                </a:lnTo>
                <a:lnTo>
                  <a:pt x="103" y="849"/>
                </a:lnTo>
                <a:lnTo>
                  <a:pt x="108" y="853"/>
                </a:lnTo>
                <a:lnTo>
                  <a:pt x="111" y="856"/>
                </a:lnTo>
                <a:lnTo>
                  <a:pt x="121" y="860"/>
                </a:lnTo>
                <a:lnTo>
                  <a:pt x="130" y="862"/>
                </a:lnTo>
                <a:lnTo>
                  <a:pt x="138" y="864"/>
                </a:lnTo>
                <a:lnTo>
                  <a:pt x="138" y="864"/>
                </a:lnTo>
                <a:lnTo>
                  <a:pt x="168" y="866"/>
                </a:lnTo>
                <a:lnTo>
                  <a:pt x="168" y="866"/>
                </a:lnTo>
                <a:lnTo>
                  <a:pt x="173" y="878"/>
                </a:lnTo>
                <a:lnTo>
                  <a:pt x="186" y="907"/>
                </a:lnTo>
                <a:lnTo>
                  <a:pt x="192" y="924"/>
                </a:lnTo>
                <a:lnTo>
                  <a:pt x="198" y="939"/>
                </a:lnTo>
                <a:lnTo>
                  <a:pt x="201" y="953"/>
                </a:lnTo>
                <a:lnTo>
                  <a:pt x="203" y="963"/>
                </a:lnTo>
                <a:lnTo>
                  <a:pt x="203" y="963"/>
                </a:lnTo>
                <a:lnTo>
                  <a:pt x="203" y="971"/>
                </a:lnTo>
                <a:lnTo>
                  <a:pt x="205" y="979"/>
                </a:lnTo>
                <a:lnTo>
                  <a:pt x="210" y="992"/>
                </a:lnTo>
                <a:lnTo>
                  <a:pt x="216" y="1004"/>
                </a:lnTo>
                <a:lnTo>
                  <a:pt x="217" y="1009"/>
                </a:lnTo>
                <a:lnTo>
                  <a:pt x="217" y="1014"/>
                </a:lnTo>
                <a:lnTo>
                  <a:pt x="217" y="1014"/>
                </a:lnTo>
                <a:lnTo>
                  <a:pt x="217" y="1018"/>
                </a:lnTo>
                <a:lnTo>
                  <a:pt x="218" y="1021"/>
                </a:lnTo>
                <a:lnTo>
                  <a:pt x="222" y="1030"/>
                </a:lnTo>
                <a:lnTo>
                  <a:pt x="225" y="1038"/>
                </a:lnTo>
                <a:lnTo>
                  <a:pt x="227" y="1042"/>
                </a:lnTo>
                <a:lnTo>
                  <a:pt x="227" y="1045"/>
                </a:lnTo>
                <a:lnTo>
                  <a:pt x="227" y="1045"/>
                </a:lnTo>
                <a:lnTo>
                  <a:pt x="225" y="1057"/>
                </a:lnTo>
                <a:lnTo>
                  <a:pt x="227" y="1067"/>
                </a:lnTo>
                <a:lnTo>
                  <a:pt x="227" y="1067"/>
                </a:lnTo>
                <a:lnTo>
                  <a:pt x="227" y="1077"/>
                </a:lnTo>
                <a:lnTo>
                  <a:pt x="227" y="1084"/>
                </a:lnTo>
                <a:lnTo>
                  <a:pt x="227" y="1084"/>
                </a:lnTo>
                <a:lnTo>
                  <a:pt x="225" y="1085"/>
                </a:lnTo>
                <a:lnTo>
                  <a:pt x="223" y="1086"/>
                </a:lnTo>
                <a:lnTo>
                  <a:pt x="217" y="1088"/>
                </a:lnTo>
                <a:lnTo>
                  <a:pt x="213" y="1090"/>
                </a:lnTo>
                <a:lnTo>
                  <a:pt x="210" y="1092"/>
                </a:lnTo>
                <a:lnTo>
                  <a:pt x="207" y="1097"/>
                </a:lnTo>
                <a:lnTo>
                  <a:pt x="206" y="1104"/>
                </a:lnTo>
                <a:lnTo>
                  <a:pt x="206" y="1104"/>
                </a:lnTo>
                <a:lnTo>
                  <a:pt x="205" y="1109"/>
                </a:lnTo>
                <a:lnTo>
                  <a:pt x="206" y="1114"/>
                </a:lnTo>
                <a:lnTo>
                  <a:pt x="210" y="1126"/>
                </a:lnTo>
                <a:lnTo>
                  <a:pt x="216" y="1138"/>
                </a:lnTo>
                <a:lnTo>
                  <a:pt x="223" y="1151"/>
                </a:lnTo>
                <a:lnTo>
                  <a:pt x="236" y="1177"/>
                </a:lnTo>
                <a:lnTo>
                  <a:pt x="240" y="1187"/>
                </a:lnTo>
                <a:lnTo>
                  <a:pt x="241" y="1192"/>
                </a:lnTo>
                <a:lnTo>
                  <a:pt x="241" y="1196"/>
                </a:lnTo>
                <a:lnTo>
                  <a:pt x="241" y="1196"/>
                </a:lnTo>
                <a:lnTo>
                  <a:pt x="239" y="1221"/>
                </a:lnTo>
                <a:lnTo>
                  <a:pt x="239" y="1232"/>
                </a:lnTo>
                <a:lnTo>
                  <a:pt x="241" y="1240"/>
                </a:lnTo>
                <a:lnTo>
                  <a:pt x="241" y="1240"/>
                </a:lnTo>
                <a:lnTo>
                  <a:pt x="246" y="1249"/>
                </a:lnTo>
                <a:lnTo>
                  <a:pt x="253" y="1257"/>
                </a:lnTo>
                <a:lnTo>
                  <a:pt x="262" y="1267"/>
                </a:lnTo>
                <a:lnTo>
                  <a:pt x="262" y="1267"/>
                </a:lnTo>
                <a:lnTo>
                  <a:pt x="263" y="1297"/>
                </a:lnTo>
                <a:lnTo>
                  <a:pt x="265" y="1319"/>
                </a:lnTo>
                <a:lnTo>
                  <a:pt x="266" y="1326"/>
                </a:lnTo>
                <a:lnTo>
                  <a:pt x="268" y="1328"/>
                </a:lnTo>
                <a:lnTo>
                  <a:pt x="268" y="1328"/>
                </a:lnTo>
                <a:lnTo>
                  <a:pt x="274" y="1330"/>
                </a:lnTo>
                <a:lnTo>
                  <a:pt x="276" y="1331"/>
                </a:lnTo>
                <a:lnTo>
                  <a:pt x="276" y="1332"/>
                </a:lnTo>
                <a:lnTo>
                  <a:pt x="276" y="1332"/>
                </a:lnTo>
                <a:lnTo>
                  <a:pt x="276" y="1334"/>
                </a:lnTo>
                <a:lnTo>
                  <a:pt x="276" y="1339"/>
                </a:lnTo>
                <a:lnTo>
                  <a:pt x="277" y="1345"/>
                </a:lnTo>
                <a:lnTo>
                  <a:pt x="280" y="1352"/>
                </a:lnTo>
                <a:lnTo>
                  <a:pt x="280" y="1352"/>
                </a:lnTo>
                <a:lnTo>
                  <a:pt x="283" y="1356"/>
                </a:lnTo>
                <a:lnTo>
                  <a:pt x="289" y="1360"/>
                </a:lnTo>
                <a:lnTo>
                  <a:pt x="296" y="1363"/>
                </a:lnTo>
                <a:lnTo>
                  <a:pt x="307" y="1367"/>
                </a:lnTo>
                <a:lnTo>
                  <a:pt x="318" y="1369"/>
                </a:lnTo>
                <a:lnTo>
                  <a:pt x="329" y="1372"/>
                </a:lnTo>
                <a:lnTo>
                  <a:pt x="340" y="1373"/>
                </a:lnTo>
                <a:lnTo>
                  <a:pt x="351" y="1373"/>
                </a:lnTo>
                <a:lnTo>
                  <a:pt x="351" y="1373"/>
                </a:lnTo>
                <a:lnTo>
                  <a:pt x="367" y="1372"/>
                </a:lnTo>
                <a:lnTo>
                  <a:pt x="380" y="1370"/>
                </a:lnTo>
                <a:lnTo>
                  <a:pt x="383" y="1369"/>
                </a:lnTo>
                <a:lnTo>
                  <a:pt x="387" y="1368"/>
                </a:lnTo>
                <a:lnTo>
                  <a:pt x="388" y="1366"/>
                </a:lnTo>
                <a:lnTo>
                  <a:pt x="388" y="1361"/>
                </a:lnTo>
                <a:lnTo>
                  <a:pt x="388" y="1361"/>
                </a:lnTo>
                <a:lnTo>
                  <a:pt x="388" y="1355"/>
                </a:lnTo>
                <a:lnTo>
                  <a:pt x="384" y="1349"/>
                </a:lnTo>
                <a:lnTo>
                  <a:pt x="376" y="1336"/>
                </a:lnTo>
                <a:lnTo>
                  <a:pt x="367" y="1324"/>
                </a:lnTo>
                <a:lnTo>
                  <a:pt x="365" y="1319"/>
                </a:lnTo>
                <a:lnTo>
                  <a:pt x="365" y="1316"/>
                </a:lnTo>
                <a:lnTo>
                  <a:pt x="365" y="1316"/>
                </a:lnTo>
                <a:lnTo>
                  <a:pt x="369" y="1310"/>
                </a:lnTo>
                <a:lnTo>
                  <a:pt x="373" y="1299"/>
                </a:lnTo>
                <a:lnTo>
                  <a:pt x="376" y="1292"/>
                </a:lnTo>
                <a:lnTo>
                  <a:pt x="377" y="1286"/>
                </a:lnTo>
                <a:lnTo>
                  <a:pt x="377" y="1279"/>
                </a:lnTo>
                <a:lnTo>
                  <a:pt x="373" y="1273"/>
                </a:lnTo>
                <a:lnTo>
                  <a:pt x="373" y="1273"/>
                </a:lnTo>
                <a:lnTo>
                  <a:pt x="365" y="1262"/>
                </a:lnTo>
                <a:lnTo>
                  <a:pt x="358" y="1254"/>
                </a:lnTo>
                <a:lnTo>
                  <a:pt x="353" y="1248"/>
                </a:lnTo>
                <a:lnTo>
                  <a:pt x="351" y="1243"/>
                </a:lnTo>
                <a:lnTo>
                  <a:pt x="351" y="1243"/>
                </a:lnTo>
                <a:lnTo>
                  <a:pt x="349" y="1221"/>
                </a:lnTo>
                <a:lnTo>
                  <a:pt x="351" y="1179"/>
                </a:lnTo>
                <a:lnTo>
                  <a:pt x="351" y="1136"/>
                </a:lnTo>
                <a:lnTo>
                  <a:pt x="351" y="1121"/>
                </a:lnTo>
                <a:lnTo>
                  <a:pt x="351" y="1114"/>
                </a:lnTo>
                <a:lnTo>
                  <a:pt x="351" y="1114"/>
                </a:lnTo>
                <a:lnTo>
                  <a:pt x="351" y="1109"/>
                </a:lnTo>
                <a:lnTo>
                  <a:pt x="353" y="1103"/>
                </a:lnTo>
                <a:lnTo>
                  <a:pt x="364" y="1088"/>
                </a:lnTo>
                <a:lnTo>
                  <a:pt x="377" y="1071"/>
                </a:lnTo>
                <a:lnTo>
                  <a:pt x="383" y="1065"/>
                </a:lnTo>
                <a:lnTo>
                  <a:pt x="388" y="1061"/>
                </a:lnTo>
                <a:lnTo>
                  <a:pt x="388" y="1061"/>
                </a:lnTo>
                <a:lnTo>
                  <a:pt x="394" y="1057"/>
                </a:lnTo>
                <a:lnTo>
                  <a:pt x="398" y="1054"/>
                </a:lnTo>
                <a:lnTo>
                  <a:pt x="406" y="1044"/>
                </a:lnTo>
                <a:lnTo>
                  <a:pt x="412" y="1033"/>
                </a:lnTo>
                <a:lnTo>
                  <a:pt x="414" y="1030"/>
                </a:lnTo>
                <a:lnTo>
                  <a:pt x="416" y="1025"/>
                </a:lnTo>
                <a:lnTo>
                  <a:pt x="416" y="1025"/>
                </a:lnTo>
                <a:lnTo>
                  <a:pt x="417" y="1020"/>
                </a:lnTo>
                <a:lnTo>
                  <a:pt x="418" y="1015"/>
                </a:lnTo>
                <a:lnTo>
                  <a:pt x="420" y="1010"/>
                </a:lnTo>
                <a:lnTo>
                  <a:pt x="420" y="1002"/>
                </a:lnTo>
                <a:lnTo>
                  <a:pt x="420" y="1002"/>
                </a:lnTo>
                <a:lnTo>
                  <a:pt x="423" y="978"/>
                </a:lnTo>
                <a:lnTo>
                  <a:pt x="424" y="963"/>
                </a:lnTo>
                <a:lnTo>
                  <a:pt x="424" y="963"/>
                </a:lnTo>
                <a:lnTo>
                  <a:pt x="431" y="931"/>
                </a:lnTo>
                <a:lnTo>
                  <a:pt x="436" y="906"/>
                </a:lnTo>
                <a:lnTo>
                  <a:pt x="438" y="895"/>
                </a:lnTo>
                <a:lnTo>
                  <a:pt x="438" y="886"/>
                </a:lnTo>
                <a:lnTo>
                  <a:pt x="438" y="886"/>
                </a:lnTo>
                <a:lnTo>
                  <a:pt x="434" y="820"/>
                </a:lnTo>
                <a:lnTo>
                  <a:pt x="430" y="766"/>
                </a:lnTo>
                <a:lnTo>
                  <a:pt x="430" y="766"/>
                </a:lnTo>
                <a:lnTo>
                  <a:pt x="469" y="772"/>
                </a:lnTo>
                <a:lnTo>
                  <a:pt x="518" y="778"/>
                </a:lnTo>
                <a:lnTo>
                  <a:pt x="518" y="778"/>
                </a:lnTo>
                <a:close/>
                <a:moveTo>
                  <a:pt x="586" y="552"/>
                </a:moveTo>
                <a:lnTo>
                  <a:pt x="586" y="552"/>
                </a:lnTo>
                <a:lnTo>
                  <a:pt x="588" y="552"/>
                </a:lnTo>
                <a:lnTo>
                  <a:pt x="591" y="552"/>
                </a:lnTo>
                <a:lnTo>
                  <a:pt x="601" y="552"/>
                </a:lnTo>
                <a:lnTo>
                  <a:pt x="601" y="552"/>
                </a:lnTo>
                <a:lnTo>
                  <a:pt x="606" y="551"/>
                </a:lnTo>
                <a:lnTo>
                  <a:pt x="609" y="549"/>
                </a:lnTo>
                <a:lnTo>
                  <a:pt x="613" y="548"/>
                </a:lnTo>
                <a:lnTo>
                  <a:pt x="615" y="548"/>
                </a:lnTo>
                <a:lnTo>
                  <a:pt x="615" y="548"/>
                </a:lnTo>
                <a:lnTo>
                  <a:pt x="621" y="548"/>
                </a:lnTo>
                <a:lnTo>
                  <a:pt x="627" y="548"/>
                </a:lnTo>
                <a:lnTo>
                  <a:pt x="627" y="548"/>
                </a:lnTo>
                <a:lnTo>
                  <a:pt x="632" y="547"/>
                </a:lnTo>
                <a:lnTo>
                  <a:pt x="636" y="546"/>
                </a:lnTo>
                <a:lnTo>
                  <a:pt x="651" y="546"/>
                </a:lnTo>
                <a:lnTo>
                  <a:pt x="660" y="548"/>
                </a:lnTo>
                <a:lnTo>
                  <a:pt x="684" y="898"/>
                </a:lnTo>
                <a:lnTo>
                  <a:pt x="633" y="902"/>
                </a:lnTo>
                <a:lnTo>
                  <a:pt x="625" y="892"/>
                </a:lnTo>
                <a:lnTo>
                  <a:pt x="603" y="892"/>
                </a:lnTo>
                <a:lnTo>
                  <a:pt x="583" y="554"/>
                </a:lnTo>
                <a:lnTo>
                  <a:pt x="583" y="554"/>
                </a:lnTo>
                <a:lnTo>
                  <a:pt x="584" y="552"/>
                </a:lnTo>
                <a:lnTo>
                  <a:pt x="585" y="552"/>
                </a:lnTo>
                <a:lnTo>
                  <a:pt x="586" y="552"/>
                </a:lnTo>
                <a:lnTo>
                  <a:pt x="586" y="55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37">
            <a:extLst>
              <a:ext uri="{FF2B5EF4-FFF2-40B4-BE49-F238E27FC236}">
                <a16:creationId xmlns:a16="http://schemas.microsoft.com/office/drawing/2014/main" id="{F565CB37-2A2E-4197-AA8E-EDE7E48411F1}"/>
              </a:ext>
            </a:extLst>
          </p:cNvPr>
          <p:cNvSpPr>
            <a:spLocks noEditPoints="1"/>
          </p:cNvSpPr>
          <p:nvPr/>
        </p:nvSpPr>
        <p:spPr bwMode="auto">
          <a:xfrm>
            <a:off x="853139" y="787463"/>
            <a:ext cx="747061" cy="1660136"/>
          </a:xfrm>
          <a:custGeom>
            <a:avLst/>
            <a:gdLst>
              <a:gd name="T0" fmla="*/ 226 w 414"/>
              <a:gd name="T1" fmla="*/ 2 h 920"/>
              <a:gd name="T2" fmla="*/ 193 w 414"/>
              <a:gd name="T3" fmla="*/ 1 h 920"/>
              <a:gd name="T4" fmla="*/ 171 w 414"/>
              <a:gd name="T5" fmla="*/ 13 h 920"/>
              <a:gd name="T6" fmla="*/ 145 w 414"/>
              <a:gd name="T7" fmla="*/ 41 h 920"/>
              <a:gd name="T8" fmla="*/ 92 w 414"/>
              <a:gd name="T9" fmla="*/ 66 h 920"/>
              <a:gd name="T10" fmla="*/ 70 w 414"/>
              <a:gd name="T11" fmla="*/ 88 h 920"/>
              <a:gd name="T12" fmla="*/ 20 w 414"/>
              <a:gd name="T13" fmla="*/ 136 h 920"/>
              <a:gd name="T14" fmla="*/ 1 w 414"/>
              <a:gd name="T15" fmla="*/ 170 h 920"/>
              <a:gd name="T16" fmla="*/ 3 w 414"/>
              <a:gd name="T17" fmla="*/ 271 h 920"/>
              <a:gd name="T18" fmla="*/ 18 w 414"/>
              <a:gd name="T19" fmla="*/ 327 h 920"/>
              <a:gd name="T20" fmla="*/ 12 w 414"/>
              <a:gd name="T21" fmla="*/ 423 h 920"/>
              <a:gd name="T22" fmla="*/ 27 w 414"/>
              <a:gd name="T23" fmla="*/ 435 h 920"/>
              <a:gd name="T24" fmla="*/ 40 w 414"/>
              <a:gd name="T25" fmla="*/ 508 h 920"/>
              <a:gd name="T26" fmla="*/ 56 w 414"/>
              <a:gd name="T27" fmla="*/ 574 h 920"/>
              <a:gd name="T28" fmla="*/ 55 w 414"/>
              <a:gd name="T29" fmla="*/ 622 h 920"/>
              <a:gd name="T30" fmla="*/ 56 w 414"/>
              <a:gd name="T31" fmla="*/ 702 h 920"/>
              <a:gd name="T32" fmla="*/ 61 w 414"/>
              <a:gd name="T33" fmla="*/ 789 h 920"/>
              <a:gd name="T34" fmla="*/ 74 w 414"/>
              <a:gd name="T35" fmla="*/ 801 h 920"/>
              <a:gd name="T36" fmla="*/ 80 w 414"/>
              <a:gd name="T37" fmla="*/ 843 h 920"/>
              <a:gd name="T38" fmla="*/ 76 w 414"/>
              <a:gd name="T39" fmla="*/ 849 h 920"/>
              <a:gd name="T40" fmla="*/ 74 w 414"/>
              <a:gd name="T41" fmla="*/ 868 h 920"/>
              <a:gd name="T42" fmla="*/ 76 w 414"/>
              <a:gd name="T43" fmla="*/ 891 h 920"/>
              <a:gd name="T44" fmla="*/ 115 w 414"/>
              <a:gd name="T45" fmla="*/ 904 h 920"/>
              <a:gd name="T46" fmla="*/ 128 w 414"/>
              <a:gd name="T47" fmla="*/ 915 h 920"/>
              <a:gd name="T48" fmla="*/ 140 w 414"/>
              <a:gd name="T49" fmla="*/ 913 h 920"/>
              <a:gd name="T50" fmla="*/ 221 w 414"/>
              <a:gd name="T51" fmla="*/ 910 h 920"/>
              <a:gd name="T52" fmla="*/ 228 w 414"/>
              <a:gd name="T53" fmla="*/ 920 h 920"/>
              <a:gd name="T54" fmla="*/ 246 w 414"/>
              <a:gd name="T55" fmla="*/ 919 h 920"/>
              <a:gd name="T56" fmla="*/ 308 w 414"/>
              <a:gd name="T57" fmla="*/ 914 h 920"/>
              <a:gd name="T58" fmla="*/ 320 w 414"/>
              <a:gd name="T59" fmla="*/ 916 h 920"/>
              <a:gd name="T60" fmla="*/ 328 w 414"/>
              <a:gd name="T61" fmla="*/ 912 h 920"/>
              <a:gd name="T62" fmla="*/ 337 w 414"/>
              <a:gd name="T63" fmla="*/ 908 h 920"/>
              <a:gd name="T64" fmla="*/ 343 w 414"/>
              <a:gd name="T65" fmla="*/ 898 h 920"/>
              <a:gd name="T66" fmla="*/ 402 w 414"/>
              <a:gd name="T67" fmla="*/ 891 h 920"/>
              <a:gd name="T68" fmla="*/ 414 w 414"/>
              <a:gd name="T69" fmla="*/ 884 h 920"/>
              <a:gd name="T70" fmla="*/ 411 w 414"/>
              <a:gd name="T71" fmla="*/ 875 h 920"/>
              <a:gd name="T72" fmla="*/ 390 w 414"/>
              <a:gd name="T73" fmla="*/ 862 h 920"/>
              <a:gd name="T74" fmla="*/ 374 w 414"/>
              <a:gd name="T75" fmla="*/ 856 h 920"/>
              <a:gd name="T76" fmla="*/ 356 w 414"/>
              <a:gd name="T77" fmla="*/ 832 h 920"/>
              <a:gd name="T78" fmla="*/ 332 w 414"/>
              <a:gd name="T79" fmla="*/ 605 h 920"/>
              <a:gd name="T80" fmla="*/ 303 w 414"/>
              <a:gd name="T81" fmla="*/ 582 h 920"/>
              <a:gd name="T82" fmla="*/ 316 w 414"/>
              <a:gd name="T83" fmla="*/ 445 h 920"/>
              <a:gd name="T84" fmla="*/ 296 w 414"/>
              <a:gd name="T85" fmla="*/ 439 h 920"/>
              <a:gd name="T86" fmla="*/ 293 w 414"/>
              <a:gd name="T87" fmla="*/ 300 h 920"/>
              <a:gd name="T88" fmla="*/ 286 w 414"/>
              <a:gd name="T89" fmla="*/ 294 h 920"/>
              <a:gd name="T90" fmla="*/ 272 w 414"/>
              <a:gd name="T91" fmla="*/ 233 h 920"/>
              <a:gd name="T92" fmla="*/ 234 w 414"/>
              <a:gd name="T93" fmla="*/ 153 h 920"/>
              <a:gd name="T94" fmla="*/ 229 w 414"/>
              <a:gd name="T95" fmla="*/ 127 h 920"/>
              <a:gd name="T96" fmla="*/ 247 w 414"/>
              <a:gd name="T97" fmla="*/ 109 h 920"/>
              <a:gd name="T98" fmla="*/ 256 w 414"/>
              <a:gd name="T99" fmla="*/ 80 h 920"/>
              <a:gd name="T100" fmla="*/ 257 w 414"/>
              <a:gd name="T101" fmla="*/ 41 h 920"/>
              <a:gd name="T102" fmla="*/ 250 w 414"/>
              <a:gd name="T103" fmla="*/ 21 h 920"/>
              <a:gd name="T104" fmla="*/ 284 w 414"/>
              <a:gd name="T105" fmla="*/ 580 h 920"/>
              <a:gd name="T106" fmla="*/ 233 w 414"/>
              <a:gd name="T107" fmla="*/ 455 h 920"/>
              <a:gd name="T108" fmla="*/ 243 w 414"/>
              <a:gd name="T109" fmla="*/ 450 h 920"/>
              <a:gd name="T110" fmla="*/ 251 w 414"/>
              <a:gd name="T111" fmla="*/ 453 h 920"/>
              <a:gd name="T112" fmla="*/ 263 w 414"/>
              <a:gd name="T113" fmla="*/ 449 h 920"/>
              <a:gd name="T114" fmla="*/ 284 w 414"/>
              <a:gd name="T115" fmla="*/ 432 h 920"/>
              <a:gd name="T116" fmla="*/ 237 w 414"/>
              <a:gd name="T117" fmla="*/ 363 h 920"/>
              <a:gd name="T118" fmla="*/ 250 w 414"/>
              <a:gd name="T119" fmla="*/ 368 h 920"/>
              <a:gd name="T120" fmla="*/ 263 w 414"/>
              <a:gd name="T121" fmla="*/ 361 h 920"/>
              <a:gd name="T122" fmla="*/ 279 w 414"/>
              <a:gd name="T123" fmla="*/ 336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414" h="920">
                <a:moveTo>
                  <a:pt x="237" y="7"/>
                </a:moveTo>
                <a:lnTo>
                  <a:pt x="237" y="7"/>
                </a:lnTo>
                <a:lnTo>
                  <a:pt x="233" y="6"/>
                </a:lnTo>
                <a:lnTo>
                  <a:pt x="226" y="2"/>
                </a:lnTo>
                <a:lnTo>
                  <a:pt x="220" y="1"/>
                </a:lnTo>
                <a:lnTo>
                  <a:pt x="212" y="0"/>
                </a:lnTo>
                <a:lnTo>
                  <a:pt x="203" y="0"/>
                </a:lnTo>
                <a:lnTo>
                  <a:pt x="193" y="1"/>
                </a:lnTo>
                <a:lnTo>
                  <a:pt x="193" y="1"/>
                </a:lnTo>
                <a:lnTo>
                  <a:pt x="185" y="4"/>
                </a:lnTo>
                <a:lnTo>
                  <a:pt x="177" y="7"/>
                </a:lnTo>
                <a:lnTo>
                  <a:pt x="171" y="13"/>
                </a:lnTo>
                <a:lnTo>
                  <a:pt x="165" y="21"/>
                </a:lnTo>
                <a:lnTo>
                  <a:pt x="159" y="27"/>
                </a:lnTo>
                <a:lnTo>
                  <a:pt x="153" y="34"/>
                </a:lnTo>
                <a:lnTo>
                  <a:pt x="145" y="41"/>
                </a:lnTo>
                <a:lnTo>
                  <a:pt x="134" y="47"/>
                </a:lnTo>
                <a:lnTo>
                  <a:pt x="134" y="47"/>
                </a:lnTo>
                <a:lnTo>
                  <a:pt x="112" y="57"/>
                </a:lnTo>
                <a:lnTo>
                  <a:pt x="92" y="66"/>
                </a:lnTo>
                <a:lnTo>
                  <a:pt x="85" y="72"/>
                </a:lnTo>
                <a:lnTo>
                  <a:pt x="77" y="77"/>
                </a:lnTo>
                <a:lnTo>
                  <a:pt x="73" y="82"/>
                </a:lnTo>
                <a:lnTo>
                  <a:pt x="70" y="88"/>
                </a:lnTo>
                <a:lnTo>
                  <a:pt x="70" y="88"/>
                </a:lnTo>
                <a:lnTo>
                  <a:pt x="65" y="112"/>
                </a:lnTo>
                <a:lnTo>
                  <a:pt x="20" y="136"/>
                </a:lnTo>
                <a:lnTo>
                  <a:pt x="20" y="136"/>
                </a:lnTo>
                <a:lnTo>
                  <a:pt x="11" y="152"/>
                </a:lnTo>
                <a:lnTo>
                  <a:pt x="5" y="163"/>
                </a:lnTo>
                <a:lnTo>
                  <a:pt x="1" y="170"/>
                </a:lnTo>
                <a:lnTo>
                  <a:pt x="1" y="170"/>
                </a:lnTo>
                <a:lnTo>
                  <a:pt x="1" y="216"/>
                </a:lnTo>
                <a:lnTo>
                  <a:pt x="0" y="259"/>
                </a:lnTo>
                <a:lnTo>
                  <a:pt x="0" y="259"/>
                </a:lnTo>
                <a:lnTo>
                  <a:pt x="3" y="271"/>
                </a:lnTo>
                <a:lnTo>
                  <a:pt x="9" y="293"/>
                </a:lnTo>
                <a:lnTo>
                  <a:pt x="16" y="315"/>
                </a:lnTo>
                <a:lnTo>
                  <a:pt x="18" y="327"/>
                </a:lnTo>
                <a:lnTo>
                  <a:pt x="18" y="327"/>
                </a:lnTo>
                <a:lnTo>
                  <a:pt x="14" y="376"/>
                </a:lnTo>
                <a:lnTo>
                  <a:pt x="11" y="409"/>
                </a:lnTo>
                <a:lnTo>
                  <a:pt x="11" y="421"/>
                </a:lnTo>
                <a:lnTo>
                  <a:pt x="12" y="423"/>
                </a:lnTo>
                <a:lnTo>
                  <a:pt x="14" y="426"/>
                </a:lnTo>
                <a:lnTo>
                  <a:pt x="14" y="426"/>
                </a:lnTo>
                <a:lnTo>
                  <a:pt x="23" y="432"/>
                </a:lnTo>
                <a:lnTo>
                  <a:pt x="27" y="435"/>
                </a:lnTo>
                <a:lnTo>
                  <a:pt x="27" y="435"/>
                </a:lnTo>
                <a:lnTo>
                  <a:pt x="29" y="461"/>
                </a:lnTo>
                <a:lnTo>
                  <a:pt x="34" y="484"/>
                </a:lnTo>
                <a:lnTo>
                  <a:pt x="40" y="508"/>
                </a:lnTo>
                <a:lnTo>
                  <a:pt x="40" y="508"/>
                </a:lnTo>
                <a:lnTo>
                  <a:pt x="51" y="546"/>
                </a:lnTo>
                <a:lnTo>
                  <a:pt x="55" y="562"/>
                </a:lnTo>
                <a:lnTo>
                  <a:pt x="56" y="574"/>
                </a:lnTo>
                <a:lnTo>
                  <a:pt x="56" y="574"/>
                </a:lnTo>
                <a:lnTo>
                  <a:pt x="56" y="602"/>
                </a:lnTo>
                <a:lnTo>
                  <a:pt x="56" y="614"/>
                </a:lnTo>
                <a:lnTo>
                  <a:pt x="55" y="622"/>
                </a:lnTo>
                <a:lnTo>
                  <a:pt x="55" y="622"/>
                </a:lnTo>
                <a:lnTo>
                  <a:pt x="53" y="631"/>
                </a:lnTo>
                <a:lnTo>
                  <a:pt x="55" y="649"/>
                </a:lnTo>
                <a:lnTo>
                  <a:pt x="56" y="702"/>
                </a:lnTo>
                <a:lnTo>
                  <a:pt x="57" y="756"/>
                </a:lnTo>
                <a:lnTo>
                  <a:pt x="59" y="785"/>
                </a:lnTo>
                <a:lnTo>
                  <a:pt x="59" y="785"/>
                </a:lnTo>
                <a:lnTo>
                  <a:pt x="61" y="789"/>
                </a:lnTo>
                <a:lnTo>
                  <a:pt x="62" y="791"/>
                </a:lnTo>
                <a:lnTo>
                  <a:pt x="68" y="797"/>
                </a:lnTo>
                <a:lnTo>
                  <a:pt x="71" y="799"/>
                </a:lnTo>
                <a:lnTo>
                  <a:pt x="74" y="801"/>
                </a:lnTo>
                <a:lnTo>
                  <a:pt x="82" y="797"/>
                </a:lnTo>
                <a:lnTo>
                  <a:pt x="86" y="842"/>
                </a:lnTo>
                <a:lnTo>
                  <a:pt x="86" y="842"/>
                </a:lnTo>
                <a:lnTo>
                  <a:pt x="80" y="843"/>
                </a:lnTo>
                <a:lnTo>
                  <a:pt x="77" y="845"/>
                </a:lnTo>
                <a:lnTo>
                  <a:pt x="76" y="846"/>
                </a:lnTo>
                <a:lnTo>
                  <a:pt x="76" y="849"/>
                </a:lnTo>
                <a:lnTo>
                  <a:pt x="76" y="849"/>
                </a:lnTo>
                <a:lnTo>
                  <a:pt x="75" y="852"/>
                </a:lnTo>
                <a:lnTo>
                  <a:pt x="75" y="856"/>
                </a:lnTo>
                <a:lnTo>
                  <a:pt x="74" y="868"/>
                </a:lnTo>
                <a:lnTo>
                  <a:pt x="74" y="868"/>
                </a:lnTo>
                <a:lnTo>
                  <a:pt x="74" y="883"/>
                </a:lnTo>
                <a:lnTo>
                  <a:pt x="74" y="889"/>
                </a:lnTo>
                <a:lnTo>
                  <a:pt x="75" y="890"/>
                </a:lnTo>
                <a:lnTo>
                  <a:pt x="76" y="891"/>
                </a:lnTo>
                <a:lnTo>
                  <a:pt x="76" y="891"/>
                </a:lnTo>
                <a:lnTo>
                  <a:pt x="106" y="892"/>
                </a:lnTo>
                <a:lnTo>
                  <a:pt x="106" y="901"/>
                </a:lnTo>
                <a:lnTo>
                  <a:pt x="115" y="904"/>
                </a:lnTo>
                <a:lnTo>
                  <a:pt x="115" y="910"/>
                </a:lnTo>
                <a:lnTo>
                  <a:pt x="118" y="914"/>
                </a:lnTo>
                <a:lnTo>
                  <a:pt x="118" y="914"/>
                </a:lnTo>
                <a:lnTo>
                  <a:pt x="128" y="915"/>
                </a:lnTo>
                <a:lnTo>
                  <a:pt x="135" y="914"/>
                </a:lnTo>
                <a:lnTo>
                  <a:pt x="138" y="914"/>
                </a:lnTo>
                <a:lnTo>
                  <a:pt x="140" y="913"/>
                </a:lnTo>
                <a:lnTo>
                  <a:pt x="140" y="913"/>
                </a:lnTo>
                <a:lnTo>
                  <a:pt x="144" y="908"/>
                </a:lnTo>
                <a:lnTo>
                  <a:pt x="145" y="908"/>
                </a:lnTo>
                <a:lnTo>
                  <a:pt x="221" y="910"/>
                </a:lnTo>
                <a:lnTo>
                  <a:pt x="221" y="910"/>
                </a:lnTo>
                <a:lnTo>
                  <a:pt x="222" y="914"/>
                </a:lnTo>
                <a:lnTo>
                  <a:pt x="225" y="919"/>
                </a:lnTo>
                <a:lnTo>
                  <a:pt x="225" y="919"/>
                </a:lnTo>
                <a:lnTo>
                  <a:pt x="228" y="920"/>
                </a:lnTo>
                <a:lnTo>
                  <a:pt x="235" y="920"/>
                </a:lnTo>
                <a:lnTo>
                  <a:pt x="241" y="920"/>
                </a:lnTo>
                <a:lnTo>
                  <a:pt x="246" y="919"/>
                </a:lnTo>
                <a:lnTo>
                  <a:pt x="246" y="919"/>
                </a:lnTo>
                <a:lnTo>
                  <a:pt x="255" y="913"/>
                </a:lnTo>
                <a:lnTo>
                  <a:pt x="305" y="910"/>
                </a:lnTo>
                <a:lnTo>
                  <a:pt x="305" y="910"/>
                </a:lnTo>
                <a:lnTo>
                  <a:pt x="308" y="914"/>
                </a:lnTo>
                <a:lnTo>
                  <a:pt x="309" y="916"/>
                </a:lnTo>
                <a:lnTo>
                  <a:pt x="311" y="918"/>
                </a:lnTo>
                <a:lnTo>
                  <a:pt x="311" y="918"/>
                </a:lnTo>
                <a:lnTo>
                  <a:pt x="320" y="916"/>
                </a:lnTo>
                <a:lnTo>
                  <a:pt x="323" y="916"/>
                </a:lnTo>
                <a:lnTo>
                  <a:pt x="326" y="914"/>
                </a:lnTo>
                <a:lnTo>
                  <a:pt x="326" y="914"/>
                </a:lnTo>
                <a:lnTo>
                  <a:pt x="328" y="912"/>
                </a:lnTo>
                <a:lnTo>
                  <a:pt x="329" y="910"/>
                </a:lnTo>
                <a:lnTo>
                  <a:pt x="329" y="910"/>
                </a:lnTo>
                <a:lnTo>
                  <a:pt x="333" y="909"/>
                </a:lnTo>
                <a:lnTo>
                  <a:pt x="337" y="908"/>
                </a:lnTo>
                <a:lnTo>
                  <a:pt x="339" y="906"/>
                </a:lnTo>
                <a:lnTo>
                  <a:pt x="339" y="906"/>
                </a:lnTo>
                <a:lnTo>
                  <a:pt x="341" y="902"/>
                </a:lnTo>
                <a:lnTo>
                  <a:pt x="343" y="898"/>
                </a:lnTo>
                <a:lnTo>
                  <a:pt x="343" y="895"/>
                </a:lnTo>
                <a:lnTo>
                  <a:pt x="343" y="895"/>
                </a:lnTo>
                <a:lnTo>
                  <a:pt x="378" y="892"/>
                </a:lnTo>
                <a:lnTo>
                  <a:pt x="402" y="891"/>
                </a:lnTo>
                <a:lnTo>
                  <a:pt x="413" y="890"/>
                </a:lnTo>
                <a:lnTo>
                  <a:pt x="413" y="890"/>
                </a:lnTo>
                <a:lnTo>
                  <a:pt x="414" y="887"/>
                </a:lnTo>
                <a:lnTo>
                  <a:pt x="414" y="884"/>
                </a:lnTo>
                <a:lnTo>
                  <a:pt x="413" y="879"/>
                </a:lnTo>
                <a:lnTo>
                  <a:pt x="413" y="879"/>
                </a:lnTo>
                <a:lnTo>
                  <a:pt x="413" y="878"/>
                </a:lnTo>
                <a:lnTo>
                  <a:pt x="411" y="875"/>
                </a:lnTo>
                <a:lnTo>
                  <a:pt x="407" y="872"/>
                </a:lnTo>
                <a:lnTo>
                  <a:pt x="398" y="867"/>
                </a:lnTo>
                <a:lnTo>
                  <a:pt x="398" y="867"/>
                </a:lnTo>
                <a:lnTo>
                  <a:pt x="390" y="862"/>
                </a:lnTo>
                <a:lnTo>
                  <a:pt x="382" y="861"/>
                </a:lnTo>
                <a:lnTo>
                  <a:pt x="378" y="859"/>
                </a:lnTo>
                <a:lnTo>
                  <a:pt x="374" y="856"/>
                </a:lnTo>
                <a:lnTo>
                  <a:pt x="374" y="856"/>
                </a:lnTo>
                <a:lnTo>
                  <a:pt x="361" y="845"/>
                </a:lnTo>
                <a:lnTo>
                  <a:pt x="361" y="845"/>
                </a:lnTo>
                <a:lnTo>
                  <a:pt x="351" y="833"/>
                </a:lnTo>
                <a:lnTo>
                  <a:pt x="356" y="832"/>
                </a:lnTo>
                <a:lnTo>
                  <a:pt x="338" y="779"/>
                </a:lnTo>
                <a:lnTo>
                  <a:pt x="338" y="614"/>
                </a:lnTo>
                <a:lnTo>
                  <a:pt x="338" y="614"/>
                </a:lnTo>
                <a:lnTo>
                  <a:pt x="332" y="605"/>
                </a:lnTo>
                <a:lnTo>
                  <a:pt x="326" y="597"/>
                </a:lnTo>
                <a:lnTo>
                  <a:pt x="319" y="591"/>
                </a:lnTo>
                <a:lnTo>
                  <a:pt x="319" y="591"/>
                </a:lnTo>
                <a:lnTo>
                  <a:pt x="303" y="582"/>
                </a:lnTo>
                <a:lnTo>
                  <a:pt x="296" y="578"/>
                </a:lnTo>
                <a:lnTo>
                  <a:pt x="296" y="445"/>
                </a:lnTo>
                <a:lnTo>
                  <a:pt x="316" y="445"/>
                </a:lnTo>
                <a:lnTo>
                  <a:pt x="316" y="445"/>
                </a:lnTo>
                <a:lnTo>
                  <a:pt x="317" y="441"/>
                </a:lnTo>
                <a:lnTo>
                  <a:pt x="317" y="439"/>
                </a:lnTo>
                <a:lnTo>
                  <a:pt x="316" y="439"/>
                </a:lnTo>
                <a:lnTo>
                  <a:pt x="296" y="439"/>
                </a:lnTo>
                <a:lnTo>
                  <a:pt x="296" y="305"/>
                </a:lnTo>
                <a:lnTo>
                  <a:pt x="296" y="305"/>
                </a:lnTo>
                <a:lnTo>
                  <a:pt x="294" y="303"/>
                </a:lnTo>
                <a:lnTo>
                  <a:pt x="293" y="300"/>
                </a:lnTo>
                <a:lnTo>
                  <a:pt x="292" y="298"/>
                </a:lnTo>
                <a:lnTo>
                  <a:pt x="292" y="298"/>
                </a:lnTo>
                <a:lnTo>
                  <a:pt x="290" y="295"/>
                </a:lnTo>
                <a:lnTo>
                  <a:pt x="286" y="294"/>
                </a:lnTo>
                <a:lnTo>
                  <a:pt x="282" y="293"/>
                </a:lnTo>
                <a:lnTo>
                  <a:pt x="274" y="239"/>
                </a:lnTo>
                <a:lnTo>
                  <a:pt x="274" y="239"/>
                </a:lnTo>
                <a:lnTo>
                  <a:pt x="272" y="233"/>
                </a:lnTo>
                <a:lnTo>
                  <a:pt x="268" y="224"/>
                </a:lnTo>
                <a:lnTo>
                  <a:pt x="257" y="204"/>
                </a:lnTo>
                <a:lnTo>
                  <a:pt x="243" y="177"/>
                </a:lnTo>
                <a:lnTo>
                  <a:pt x="234" y="153"/>
                </a:lnTo>
                <a:lnTo>
                  <a:pt x="218" y="130"/>
                </a:lnTo>
                <a:lnTo>
                  <a:pt x="218" y="130"/>
                </a:lnTo>
                <a:lnTo>
                  <a:pt x="221" y="130"/>
                </a:lnTo>
                <a:lnTo>
                  <a:pt x="229" y="127"/>
                </a:lnTo>
                <a:lnTo>
                  <a:pt x="234" y="124"/>
                </a:lnTo>
                <a:lnTo>
                  <a:pt x="239" y="121"/>
                </a:lnTo>
                <a:lnTo>
                  <a:pt x="244" y="116"/>
                </a:lnTo>
                <a:lnTo>
                  <a:pt x="247" y="109"/>
                </a:lnTo>
                <a:lnTo>
                  <a:pt x="247" y="109"/>
                </a:lnTo>
                <a:lnTo>
                  <a:pt x="251" y="101"/>
                </a:lnTo>
                <a:lnTo>
                  <a:pt x="253" y="94"/>
                </a:lnTo>
                <a:lnTo>
                  <a:pt x="256" y="80"/>
                </a:lnTo>
                <a:lnTo>
                  <a:pt x="257" y="66"/>
                </a:lnTo>
                <a:lnTo>
                  <a:pt x="257" y="57"/>
                </a:lnTo>
                <a:lnTo>
                  <a:pt x="257" y="57"/>
                </a:lnTo>
                <a:lnTo>
                  <a:pt x="257" y="41"/>
                </a:lnTo>
                <a:lnTo>
                  <a:pt x="256" y="33"/>
                </a:lnTo>
                <a:lnTo>
                  <a:pt x="255" y="27"/>
                </a:lnTo>
                <a:lnTo>
                  <a:pt x="255" y="27"/>
                </a:lnTo>
                <a:lnTo>
                  <a:pt x="250" y="21"/>
                </a:lnTo>
                <a:lnTo>
                  <a:pt x="244" y="15"/>
                </a:lnTo>
                <a:lnTo>
                  <a:pt x="237" y="7"/>
                </a:lnTo>
                <a:lnTo>
                  <a:pt x="237" y="7"/>
                </a:lnTo>
                <a:close/>
                <a:moveTo>
                  <a:pt x="284" y="580"/>
                </a:moveTo>
                <a:lnTo>
                  <a:pt x="244" y="580"/>
                </a:lnTo>
                <a:lnTo>
                  <a:pt x="233" y="540"/>
                </a:lnTo>
                <a:lnTo>
                  <a:pt x="233" y="455"/>
                </a:lnTo>
                <a:lnTo>
                  <a:pt x="233" y="455"/>
                </a:lnTo>
                <a:lnTo>
                  <a:pt x="233" y="453"/>
                </a:lnTo>
                <a:lnTo>
                  <a:pt x="234" y="452"/>
                </a:lnTo>
                <a:lnTo>
                  <a:pt x="238" y="450"/>
                </a:lnTo>
                <a:lnTo>
                  <a:pt x="243" y="450"/>
                </a:lnTo>
                <a:lnTo>
                  <a:pt x="243" y="450"/>
                </a:lnTo>
                <a:lnTo>
                  <a:pt x="247" y="451"/>
                </a:lnTo>
                <a:lnTo>
                  <a:pt x="250" y="452"/>
                </a:lnTo>
                <a:lnTo>
                  <a:pt x="251" y="453"/>
                </a:lnTo>
                <a:lnTo>
                  <a:pt x="255" y="453"/>
                </a:lnTo>
                <a:lnTo>
                  <a:pt x="255" y="453"/>
                </a:lnTo>
                <a:lnTo>
                  <a:pt x="258" y="452"/>
                </a:lnTo>
                <a:lnTo>
                  <a:pt x="263" y="449"/>
                </a:lnTo>
                <a:lnTo>
                  <a:pt x="269" y="445"/>
                </a:lnTo>
                <a:lnTo>
                  <a:pt x="284" y="445"/>
                </a:lnTo>
                <a:lnTo>
                  <a:pt x="284" y="580"/>
                </a:lnTo>
                <a:close/>
                <a:moveTo>
                  <a:pt x="284" y="432"/>
                </a:moveTo>
                <a:lnTo>
                  <a:pt x="241" y="432"/>
                </a:lnTo>
                <a:lnTo>
                  <a:pt x="246" y="423"/>
                </a:lnTo>
                <a:lnTo>
                  <a:pt x="237" y="363"/>
                </a:lnTo>
                <a:lnTo>
                  <a:pt x="237" y="363"/>
                </a:lnTo>
                <a:lnTo>
                  <a:pt x="238" y="364"/>
                </a:lnTo>
                <a:lnTo>
                  <a:pt x="243" y="367"/>
                </a:lnTo>
                <a:lnTo>
                  <a:pt x="246" y="368"/>
                </a:lnTo>
                <a:lnTo>
                  <a:pt x="250" y="368"/>
                </a:lnTo>
                <a:lnTo>
                  <a:pt x="255" y="367"/>
                </a:lnTo>
                <a:lnTo>
                  <a:pt x="259" y="364"/>
                </a:lnTo>
                <a:lnTo>
                  <a:pt x="259" y="364"/>
                </a:lnTo>
                <a:lnTo>
                  <a:pt x="263" y="361"/>
                </a:lnTo>
                <a:lnTo>
                  <a:pt x="268" y="357"/>
                </a:lnTo>
                <a:lnTo>
                  <a:pt x="274" y="347"/>
                </a:lnTo>
                <a:lnTo>
                  <a:pt x="278" y="340"/>
                </a:lnTo>
                <a:lnTo>
                  <a:pt x="279" y="336"/>
                </a:lnTo>
                <a:lnTo>
                  <a:pt x="282" y="326"/>
                </a:lnTo>
                <a:lnTo>
                  <a:pt x="284" y="332"/>
                </a:lnTo>
                <a:lnTo>
                  <a:pt x="284" y="43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3F1BBE1F-FFC7-48BD-99CB-8B6FF394268C}"/>
              </a:ext>
            </a:extLst>
          </p:cNvPr>
          <p:cNvSpPr>
            <a:spLocks noEditPoints="1"/>
          </p:cNvSpPr>
          <p:nvPr/>
        </p:nvSpPr>
        <p:spPr bwMode="auto">
          <a:xfrm>
            <a:off x="2477521" y="652278"/>
            <a:ext cx="1150938" cy="1846263"/>
          </a:xfrm>
          <a:custGeom>
            <a:avLst/>
            <a:gdLst>
              <a:gd name="T0" fmla="*/ 104 w 725"/>
              <a:gd name="T1" fmla="*/ 34 h 1163"/>
              <a:gd name="T2" fmla="*/ 84 w 725"/>
              <a:gd name="T3" fmla="*/ 128 h 1163"/>
              <a:gd name="T4" fmla="*/ 52 w 725"/>
              <a:gd name="T5" fmla="*/ 200 h 1163"/>
              <a:gd name="T6" fmla="*/ 68 w 725"/>
              <a:gd name="T7" fmla="*/ 193 h 1163"/>
              <a:gd name="T8" fmla="*/ 10 w 725"/>
              <a:gd name="T9" fmla="*/ 272 h 1163"/>
              <a:gd name="T10" fmla="*/ 29 w 725"/>
              <a:gd name="T11" fmla="*/ 446 h 1163"/>
              <a:gd name="T12" fmla="*/ 26 w 725"/>
              <a:gd name="T13" fmla="*/ 593 h 1163"/>
              <a:gd name="T14" fmla="*/ 34 w 725"/>
              <a:gd name="T15" fmla="*/ 655 h 1163"/>
              <a:gd name="T16" fmla="*/ 61 w 725"/>
              <a:gd name="T17" fmla="*/ 660 h 1163"/>
              <a:gd name="T18" fmla="*/ 71 w 725"/>
              <a:gd name="T19" fmla="*/ 647 h 1163"/>
              <a:gd name="T20" fmla="*/ 84 w 725"/>
              <a:gd name="T21" fmla="*/ 835 h 1163"/>
              <a:gd name="T22" fmla="*/ 86 w 725"/>
              <a:gd name="T23" fmla="*/ 951 h 1163"/>
              <a:gd name="T24" fmla="*/ 71 w 725"/>
              <a:gd name="T25" fmla="*/ 1039 h 1163"/>
              <a:gd name="T26" fmla="*/ 119 w 725"/>
              <a:gd name="T27" fmla="*/ 1092 h 1163"/>
              <a:gd name="T28" fmla="*/ 133 w 725"/>
              <a:gd name="T29" fmla="*/ 1031 h 1163"/>
              <a:gd name="T30" fmla="*/ 138 w 725"/>
              <a:gd name="T31" fmla="*/ 916 h 1163"/>
              <a:gd name="T32" fmla="*/ 181 w 725"/>
              <a:gd name="T33" fmla="*/ 743 h 1163"/>
              <a:gd name="T34" fmla="*/ 207 w 725"/>
              <a:gd name="T35" fmla="*/ 875 h 1163"/>
              <a:gd name="T36" fmla="*/ 185 w 725"/>
              <a:gd name="T37" fmla="*/ 1055 h 1163"/>
              <a:gd name="T38" fmla="*/ 169 w 725"/>
              <a:gd name="T39" fmla="*/ 1125 h 1163"/>
              <a:gd name="T40" fmla="*/ 183 w 725"/>
              <a:gd name="T41" fmla="*/ 1139 h 1163"/>
              <a:gd name="T42" fmla="*/ 250 w 725"/>
              <a:gd name="T43" fmla="*/ 1126 h 1163"/>
              <a:gd name="T44" fmla="*/ 242 w 725"/>
              <a:gd name="T45" fmla="*/ 1005 h 1163"/>
              <a:gd name="T46" fmla="*/ 279 w 725"/>
              <a:gd name="T47" fmla="*/ 745 h 1163"/>
              <a:gd name="T48" fmla="*/ 314 w 725"/>
              <a:gd name="T49" fmla="*/ 622 h 1163"/>
              <a:gd name="T50" fmla="*/ 305 w 725"/>
              <a:gd name="T51" fmla="*/ 496 h 1163"/>
              <a:gd name="T52" fmla="*/ 336 w 725"/>
              <a:gd name="T53" fmla="*/ 562 h 1163"/>
              <a:gd name="T54" fmla="*/ 357 w 725"/>
              <a:gd name="T55" fmla="*/ 604 h 1163"/>
              <a:gd name="T56" fmla="*/ 318 w 725"/>
              <a:gd name="T57" fmla="*/ 647 h 1163"/>
              <a:gd name="T58" fmla="*/ 319 w 725"/>
              <a:gd name="T59" fmla="*/ 1089 h 1163"/>
              <a:gd name="T60" fmla="*/ 340 w 725"/>
              <a:gd name="T61" fmla="*/ 1133 h 1163"/>
              <a:gd name="T62" fmla="*/ 430 w 725"/>
              <a:gd name="T63" fmla="*/ 1130 h 1163"/>
              <a:gd name="T64" fmla="*/ 454 w 725"/>
              <a:gd name="T65" fmla="*/ 1147 h 1163"/>
              <a:gd name="T66" fmla="*/ 576 w 725"/>
              <a:gd name="T67" fmla="*/ 1131 h 1163"/>
              <a:gd name="T68" fmla="*/ 592 w 725"/>
              <a:gd name="T69" fmla="*/ 1159 h 1163"/>
              <a:gd name="T70" fmla="*/ 607 w 725"/>
              <a:gd name="T71" fmla="*/ 1122 h 1163"/>
              <a:gd name="T72" fmla="*/ 607 w 725"/>
              <a:gd name="T73" fmla="*/ 772 h 1163"/>
              <a:gd name="T74" fmla="*/ 665 w 725"/>
              <a:gd name="T75" fmla="*/ 808 h 1163"/>
              <a:gd name="T76" fmla="*/ 723 w 725"/>
              <a:gd name="T77" fmla="*/ 785 h 1163"/>
              <a:gd name="T78" fmla="*/ 663 w 725"/>
              <a:gd name="T79" fmla="*/ 734 h 1163"/>
              <a:gd name="T80" fmla="*/ 631 w 725"/>
              <a:gd name="T81" fmla="*/ 660 h 1163"/>
              <a:gd name="T82" fmla="*/ 584 w 725"/>
              <a:gd name="T83" fmla="*/ 559 h 1163"/>
              <a:gd name="T84" fmla="*/ 565 w 725"/>
              <a:gd name="T85" fmla="*/ 474 h 1163"/>
              <a:gd name="T86" fmla="*/ 518 w 725"/>
              <a:gd name="T87" fmla="*/ 434 h 1163"/>
              <a:gd name="T88" fmla="*/ 482 w 725"/>
              <a:gd name="T89" fmla="*/ 380 h 1163"/>
              <a:gd name="T90" fmla="*/ 500 w 725"/>
              <a:gd name="T91" fmla="*/ 351 h 1163"/>
              <a:gd name="T92" fmla="*/ 511 w 725"/>
              <a:gd name="T93" fmla="*/ 246 h 1163"/>
              <a:gd name="T94" fmla="*/ 492 w 725"/>
              <a:gd name="T95" fmla="*/ 216 h 1163"/>
              <a:gd name="T96" fmla="*/ 457 w 725"/>
              <a:gd name="T97" fmla="*/ 209 h 1163"/>
              <a:gd name="T98" fmla="*/ 427 w 725"/>
              <a:gd name="T99" fmla="*/ 208 h 1163"/>
              <a:gd name="T100" fmla="*/ 405 w 725"/>
              <a:gd name="T101" fmla="*/ 228 h 1163"/>
              <a:gd name="T102" fmla="*/ 386 w 725"/>
              <a:gd name="T103" fmla="*/ 265 h 1163"/>
              <a:gd name="T104" fmla="*/ 404 w 725"/>
              <a:gd name="T105" fmla="*/ 334 h 1163"/>
              <a:gd name="T106" fmla="*/ 346 w 725"/>
              <a:gd name="T107" fmla="*/ 367 h 1163"/>
              <a:gd name="T108" fmla="*/ 348 w 725"/>
              <a:gd name="T109" fmla="*/ 317 h 1163"/>
              <a:gd name="T110" fmla="*/ 297 w 725"/>
              <a:gd name="T111" fmla="*/ 228 h 1163"/>
              <a:gd name="T112" fmla="*/ 252 w 725"/>
              <a:gd name="T113" fmla="*/ 178 h 1163"/>
              <a:gd name="T114" fmla="*/ 229 w 725"/>
              <a:gd name="T115" fmla="*/ 91 h 1163"/>
              <a:gd name="T116" fmla="*/ 235 w 725"/>
              <a:gd name="T117" fmla="*/ 44 h 1163"/>
              <a:gd name="T118" fmla="*/ 194 w 725"/>
              <a:gd name="T119" fmla="*/ 0 h 1163"/>
              <a:gd name="T120" fmla="*/ 518 w 725"/>
              <a:gd name="T121" fmla="*/ 528 h 1163"/>
              <a:gd name="T122" fmla="*/ 536 w 725"/>
              <a:gd name="T123" fmla="*/ 472 h 1163"/>
              <a:gd name="T124" fmla="*/ 392 w 725"/>
              <a:gd name="T125" fmla="*/ 601 h 1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25" h="1163">
                <a:moveTo>
                  <a:pt x="176" y="3"/>
                </a:moveTo>
                <a:lnTo>
                  <a:pt x="176" y="3"/>
                </a:lnTo>
                <a:lnTo>
                  <a:pt x="168" y="3"/>
                </a:lnTo>
                <a:lnTo>
                  <a:pt x="156" y="4"/>
                </a:lnTo>
                <a:lnTo>
                  <a:pt x="142" y="7"/>
                </a:lnTo>
                <a:lnTo>
                  <a:pt x="142" y="7"/>
                </a:lnTo>
                <a:lnTo>
                  <a:pt x="134" y="9"/>
                </a:lnTo>
                <a:lnTo>
                  <a:pt x="126" y="12"/>
                </a:lnTo>
                <a:lnTo>
                  <a:pt x="119" y="17"/>
                </a:lnTo>
                <a:lnTo>
                  <a:pt x="113" y="23"/>
                </a:lnTo>
                <a:lnTo>
                  <a:pt x="104" y="34"/>
                </a:lnTo>
                <a:lnTo>
                  <a:pt x="97" y="44"/>
                </a:lnTo>
                <a:lnTo>
                  <a:pt x="97" y="44"/>
                </a:lnTo>
                <a:lnTo>
                  <a:pt x="94" y="50"/>
                </a:lnTo>
                <a:lnTo>
                  <a:pt x="93" y="59"/>
                </a:lnTo>
                <a:lnTo>
                  <a:pt x="90" y="80"/>
                </a:lnTo>
                <a:lnTo>
                  <a:pt x="88" y="103"/>
                </a:lnTo>
                <a:lnTo>
                  <a:pt x="86" y="112"/>
                </a:lnTo>
                <a:lnTo>
                  <a:pt x="85" y="119"/>
                </a:lnTo>
                <a:lnTo>
                  <a:pt x="85" y="119"/>
                </a:lnTo>
                <a:lnTo>
                  <a:pt x="84" y="122"/>
                </a:lnTo>
                <a:lnTo>
                  <a:pt x="84" y="128"/>
                </a:lnTo>
                <a:lnTo>
                  <a:pt x="83" y="138"/>
                </a:lnTo>
                <a:lnTo>
                  <a:pt x="83" y="145"/>
                </a:lnTo>
                <a:lnTo>
                  <a:pt x="81" y="150"/>
                </a:lnTo>
                <a:lnTo>
                  <a:pt x="79" y="157"/>
                </a:lnTo>
                <a:lnTo>
                  <a:pt x="75" y="163"/>
                </a:lnTo>
                <a:lnTo>
                  <a:pt x="75" y="163"/>
                </a:lnTo>
                <a:lnTo>
                  <a:pt x="63" y="178"/>
                </a:lnTo>
                <a:lnTo>
                  <a:pt x="59" y="182"/>
                </a:lnTo>
                <a:lnTo>
                  <a:pt x="56" y="190"/>
                </a:lnTo>
                <a:lnTo>
                  <a:pt x="56" y="190"/>
                </a:lnTo>
                <a:lnTo>
                  <a:pt x="52" y="200"/>
                </a:lnTo>
                <a:lnTo>
                  <a:pt x="51" y="208"/>
                </a:lnTo>
                <a:lnTo>
                  <a:pt x="52" y="215"/>
                </a:lnTo>
                <a:lnTo>
                  <a:pt x="52" y="215"/>
                </a:lnTo>
                <a:lnTo>
                  <a:pt x="54" y="205"/>
                </a:lnTo>
                <a:lnTo>
                  <a:pt x="56" y="199"/>
                </a:lnTo>
                <a:lnTo>
                  <a:pt x="59" y="193"/>
                </a:lnTo>
                <a:lnTo>
                  <a:pt x="59" y="193"/>
                </a:lnTo>
                <a:lnTo>
                  <a:pt x="65" y="188"/>
                </a:lnTo>
                <a:lnTo>
                  <a:pt x="69" y="187"/>
                </a:lnTo>
                <a:lnTo>
                  <a:pt x="69" y="187"/>
                </a:lnTo>
                <a:lnTo>
                  <a:pt x="68" y="193"/>
                </a:lnTo>
                <a:lnTo>
                  <a:pt x="65" y="199"/>
                </a:lnTo>
                <a:lnTo>
                  <a:pt x="63" y="204"/>
                </a:lnTo>
                <a:lnTo>
                  <a:pt x="63" y="204"/>
                </a:lnTo>
                <a:lnTo>
                  <a:pt x="54" y="216"/>
                </a:lnTo>
                <a:lnTo>
                  <a:pt x="50" y="221"/>
                </a:lnTo>
                <a:lnTo>
                  <a:pt x="46" y="225"/>
                </a:lnTo>
                <a:lnTo>
                  <a:pt x="46" y="225"/>
                </a:lnTo>
                <a:lnTo>
                  <a:pt x="39" y="230"/>
                </a:lnTo>
                <a:lnTo>
                  <a:pt x="31" y="241"/>
                </a:lnTo>
                <a:lnTo>
                  <a:pt x="21" y="255"/>
                </a:lnTo>
                <a:lnTo>
                  <a:pt x="10" y="272"/>
                </a:lnTo>
                <a:lnTo>
                  <a:pt x="10" y="272"/>
                </a:lnTo>
                <a:lnTo>
                  <a:pt x="6" y="282"/>
                </a:lnTo>
                <a:lnTo>
                  <a:pt x="4" y="291"/>
                </a:lnTo>
                <a:lnTo>
                  <a:pt x="1" y="307"/>
                </a:lnTo>
                <a:lnTo>
                  <a:pt x="0" y="318"/>
                </a:lnTo>
                <a:lnTo>
                  <a:pt x="1" y="322"/>
                </a:lnTo>
                <a:lnTo>
                  <a:pt x="18" y="332"/>
                </a:lnTo>
                <a:lnTo>
                  <a:pt x="18" y="332"/>
                </a:lnTo>
                <a:lnTo>
                  <a:pt x="25" y="388"/>
                </a:lnTo>
                <a:lnTo>
                  <a:pt x="29" y="430"/>
                </a:lnTo>
                <a:lnTo>
                  <a:pt x="29" y="446"/>
                </a:lnTo>
                <a:lnTo>
                  <a:pt x="29" y="455"/>
                </a:lnTo>
                <a:lnTo>
                  <a:pt x="29" y="455"/>
                </a:lnTo>
                <a:lnTo>
                  <a:pt x="26" y="463"/>
                </a:lnTo>
                <a:lnTo>
                  <a:pt x="26" y="475"/>
                </a:lnTo>
                <a:lnTo>
                  <a:pt x="25" y="509"/>
                </a:lnTo>
                <a:lnTo>
                  <a:pt x="25" y="543"/>
                </a:lnTo>
                <a:lnTo>
                  <a:pt x="25" y="567"/>
                </a:lnTo>
                <a:lnTo>
                  <a:pt x="25" y="567"/>
                </a:lnTo>
                <a:lnTo>
                  <a:pt x="25" y="579"/>
                </a:lnTo>
                <a:lnTo>
                  <a:pt x="26" y="587"/>
                </a:lnTo>
                <a:lnTo>
                  <a:pt x="26" y="593"/>
                </a:lnTo>
                <a:lnTo>
                  <a:pt x="23" y="601"/>
                </a:lnTo>
                <a:lnTo>
                  <a:pt x="23" y="601"/>
                </a:lnTo>
                <a:lnTo>
                  <a:pt x="21" y="606"/>
                </a:lnTo>
                <a:lnTo>
                  <a:pt x="21" y="614"/>
                </a:lnTo>
                <a:lnTo>
                  <a:pt x="21" y="631"/>
                </a:lnTo>
                <a:lnTo>
                  <a:pt x="22" y="646"/>
                </a:lnTo>
                <a:lnTo>
                  <a:pt x="25" y="654"/>
                </a:lnTo>
                <a:lnTo>
                  <a:pt x="25" y="654"/>
                </a:lnTo>
                <a:lnTo>
                  <a:pt x="27" y="655"/>
                </a:lnTo>
                <a:lnTo>
                  <a:pt x="31" y="655"/>
                </a:lnTo>
                <a:lnTo>
                  <a:pt x="34" y="655"/>
                </a:lnTo>
                <a:lnTo>
                  <a:pt x="36" y="656"/>
                </a:lnTo>
                <a:lnTo>
                  <a:pt x="36" y="656"/>
                </a:lnTo>
                <a:lnTo>
                  <a:pt x="43" y="660"/>
                </a:lnTo>
                <a:lnTo>
                  <a:pt x="48" y="666"/>
                </a:lnTo>
                <a:lnTo>
                  <a:pt x="48" y="666"/>
                </a:lnTo>
                <a:lnTo>
                  <a:pt x="51" y="667"/>
                </a:lnTo>
                <a:lnTo>
                  <a:pt x="54" y="668"/>
                </a:lnTo>
                <a:lnTo>
                  <a:pt x="56" y="667"/>
                </a:lnTo>
                <a:lnTo>
                  <a:pt x="59" y="664"/>
                </a:lnTo>
                <a:lnTo>
                  <a:pt x="59" y="664"/>
                </a:lnTo>
                <a:lnTo>
                  <a:pt x="61" y="660"/>
                </a:lnTo>
                <a:lnTo>
                  <a:pt x="63" y="656"/>
                </a:lnTo>
                <a:lnTo>
                  <a:pt x="65" y="649"/>
                </a:lnTo>
                <a:lnTo>
                  <a:pt x="65" y="649"/>
                </a:lnTo>
                <a:lnTo>
                  <a:pt x="68" y="637"/>
                </a:lnTo>
                <a:lnTo>
                  <a:pt x="68" y="628"/>
                </a:lnTo>
                <a:lnTo>
                  <a:pt x="68" y="621"/>
                </a:lnTo>
                <a:lnTo>
                  <a:pt x="68" y="621"/>
                </a:lnTo>
                <a:lnTo>
                  <a:pt x="67" y="617"/>
                </a:lnTo>
                <a:lnTo>
                  <a:pt x="68" y="612"/>
                </a:lnTo>
                <a:lnTo>
                  <a:pt x="71" y="608"/>
                </a:lnTo>
                <a:lnTo>
                  <a:pt x="71" y="647"/>
                </a:lnTo>
                <a:lnTo>
                  <a:pt x="76" y="646"/>
                </a:lnTo>
                <a:lnTo>
                  <a:pt x="76" y="646"/>
                </a:lnTo>
                <a:lnTo>
                  <a:pt x="83" y="714"/>
                </a:lnTo>
                <a:lnTo>
                  <a:pt x="86" y="766"/>
                </a:lnTo>
                <a:lnTo>
                  <a:pt x="88" y="799"/>
                </a:lnTo>
                <a:lnTo>
                  <a:pt x="88" y="799"/>
                </a:lnTo>
                <a:lnTo>
                  <a:pt x="88" y="821"/>
                </a:lnTo>
                <a:lnTo>
                  <a:pt x="88" y="827"/>
                </a:lnTo>
                <a:lnTo>
                  <a:pt x="86" y="831"/>
                </a:lnTo>
                <a:lnTo>
                  <a:pt x="86" y="831"/>
                </a:lnTo>
                <a:lnTo>
                  <a:pt x="84" y="835"/>
                </a:lnTo>
                <a:lnTo>
                  <a:pt x="79" y="842"/>
                </a:lnTo>
                <a:lnTo>
                  <a:pt x="77" y="847"/>
                </a:lnTo>
                <a:lnTo>
                  <a:pt x="75" y="854"/>
                </a:lnTo>
                <a:lnTo>
                  <a:pt x="73" y="864"/>
                </a:lnTo>
                <a:lnTo>
                  <a:pt x="73" y="876"/>
                </a:lnTo>
                <a:lnTo>
                  <a:pt x="73" y="876"/>
                </a:lnTo>
                <a:lnTo>
                  <a:pt x="73" y="889"/>
                </a:lnTo>
                <a:lnTo>
                  <a:pt x="75" y="901"/>
                </a:lnTo>
                <a:lnTo>
                  <a:pt x="79" y="921"/>
                </a:lnTo>
                <a:lnTo>
                  <a:pt x="84" y="938"/>
                </a:lnTo>
                <a:lnTo>
                  <a:pt x="86" y="951"/>
                </a:lnTo>
                <a:lnTo>
                  <a:pt x="86" y="951"/>
                </a:lnTo>
                <a:lnTo>
                  <a:pt x="86" y="963"/>
                </a:lnTo>
                <a:lnTo>
                  <a:pt x="86" y="971"/>
                </a:lnTo>
                <a:lnTo>
                  <a:pt x="85" y="979"/>
                </a:lnTo>
                <a:lnTo>
                  <a:pt x="85" y="979"/>
                </a:lnTo>
                <a:lnTo>
                  <a:pt x="83" y="984"/>
                </a:lnTo>
                <a:lnTo>
                  <a:pt x="76" y="996"/>
                </a:lnTo>
                <a:lnTo>
                  <a:pt x="76" y="996"/>
                </a:lnTo>
                <a:lnTo>
                  <a:pt x="73" y="1009"/>
                </a:lnTo>
                <a:lnTo>
                  <a:pt x="71" y="1029"/>
                </a:lnTo>
                <a:lnTo>
                  <a:pt x="71" y="1039"/>
                </a:lnTo>
                <a:lnTo>
                  <a:pt x="72" y="1051"/>
                </a:lnTo>
                <a:lnTo>
                  <a:pt x="73" y="1062"/>
                </a:lnTo>
                <a:lnTo>
                  <a:pt x="76" y="1069"/>
                </a:lnTo>
                <a:lnTo>
                  <a:pt x="76" y="1069"/>
                </a:lnTo>
                <a:lnTo>
                  <a:pt x="81" y="1077"/>
                </a:lnTo>
                <a:lnTo>
                  <a:pt x="86" y="1084"/>
                </a:lnTo>
                <a:lnTo>
                  <a:pt x="93" y="1089"/>
                </a:lnTo>
                <a:lnTo>
                  <a:pt x="100" y="1092"/>
                </a:lnTo>
                <a:lnTo>
                  <a:pt x="106" y="1093"/>
                </a:lnTo>
                <a:lnTo>
                  <a:pt x="113" y="1094"/>
                </a:lnTo>
                <a:lnTo>
                  <a:pt x="119" y="1092"/>
                </a:lnTo>
                <a:lnTo>
                  <a:pt x="125" y="1089"/>
                </a:lnTo>
                <a:lnTo>
                  <a:pt x="125" y="1089"/>
                </a:lnTo>
                <a:lnTo>
                  <a:pt x="133" y="1081"/>
                </a:lnTo>
                <a:lnTo>
                  <a:pt x="135" y="1077"/>
                </a:lnTo>
                <a:lnTo>
                  <a:pt x="136" y="1073"/>
                </a:lnTo>
                <a:lnTo>
                  <a:pt x="138" y="1069"/>
                </a:lnTo>
                <a:lnTo>
                  <a:pt x="136" y="1066"/>
                </a:lnTo>
                <a:lnTo>
                  <a:pt x="135" y="1055"/>
                </a:lnTo>
                <a:lnTo>
                  <a:pt x="135" y="1055"/>
                </a:lnTo>
                <a:lnTo>
                  <a:pt x="133" y="1043"/>
                </a:lnTo>
                <a:lnTo>
                  <a:pt x="133" y="1031"/>
                </a:lnTo>
                <a:lnTo>
                  <a:pt x="134" y="1013"/>
                </a:lnTo>
                <a:lnTo>
                  <a:pt x="134" y="1013"/>
                </a:lnTo>
                <a:lnTo>
                  <a:pt x="130" y="984"/>
                </a:lnTo>
                <a:lnTo>
                  <a:pt x="130" y="984"/>
                </a:lnTo>
                <a:lnTo>
                  <a:pt x="129" y="975"/>
                </a:lnTo>
                <a:lnTo>
                  <a:pt x="129" y="967"/>
                </a:lnTo>
                <a:lnTo>
                  <a:pt x="130" y="956"/>
                </a:lnTo>
                <a:lnTo>
                  <a:pt x="130" y="956"/>
                </a:lnTo>
                <a:lnTo>
                  <a:pt x="134" y="934"/>
                </a:lnTo>
                <a:lnTo>
                  <a:pt x="135" y="923"/>
                </a:lnTo>
                <a:lnTo>
                  <a:pt x="138" y="916"/>
                </a:lnTo>
                <a:lnTo>
                  <a:pt x="138" y="916"/>
                </a:lnTo>
                <a:lnTo>
                  <a:pt x="144" y="902"/>
                </a:lnTo>
                <a:lnTo>
                  <a:pt x="148" y="888"/>
                </a:lnTo>
                <a:lnTo>
                  <a:pt x="148" y="888"/>
                </a:lnTo>
                <a:lnTo>
                  <a:pt x="154" y="871"/>
                </a:lnTo>
                <a:lnTo>
                  <a:pt x="156" y="862"/>
                </a:lnTo>
                <a:lnTo>
                  <a:pt x="156" y="862"/>
                </a:lnTo>
                <a:lnTo>
                  <a:pt x="171" y="816"/>
                </a:lnTo>
                <a:lnTo>
                  <a:pt x="171" y="816"/>
                </a:lnTo>
                <a:lnTo>
                  <a:pt x="176" y="789"/>
                </a:lnTo>
                <a:lnTo>
                  <a:pt x="181" y="743"/>
                </a:lnTo>
                <a:lnTo>
                  <a:pt x="188" y="680"/>
                </a:lnTo>
                <a:lnTo>
                  <a:pt x="188" y="680"/>
                </a:lnTo>
                <a:lnTo>
                  <a:pt x="198" y="787"/>
                </a:lnTo>
                <a:lnTo>
                  <a:pt x="198" y="787"/>
                </a:lnTo>
                <a:lnTo>
                  <a:pt x="200" y="804"/>
                </a:lnTo>
                <a:lnTo>
                  <a:pt x="200" y="817"/>
                </a:lnTo>
                <a:lnTo>
                  <a:pt x="201" y="833"/>
                </a:lnTo>
                <a:lnTo>
                  <a:pt x="206" y="852"/>
                </a:lnTo>
                <a:lnTo>
                  <a:pt x="206" y="852"/>
                </a:lnTo>
                <a:lnTo>
                  <a:pt x="207" y="863"/>
                </a:lnTo>
                <a:lnTo>
                  <a:pt x="207" y="875"/>
                </a:lnTo>
                <a:lnTo>
                  <a:pt x="206" y="885"/>
                </a:lnTo>
                <a:lnTo>
                  <a:pt x="204" y="896"/>
                </a:lnTo>
                <a:lnTo>
                  <a:pt x="197" y="918"/>
                </a:lnTo>
                <a:lnTo>
                  <a:pt x="194" y="930"/>
                </a:lnTo>
                <a:lnTo>
                  <a:pt x="193" y="941"/>
                </a:lnTo>
                <a:lnTo>
                  <a:pt x="193" y="941"/>
                </a:lnTo>
                <a:lnTo>
                  <a:pt x="193" y="970"/>
                </a:lnTo>
                <a:lnTo>
                  <a:pt x="190" y="1002"/>
                </a:lnTo>
                <a:lnTo>
                  <a:pt x="188" y="1039"/>
                </a:lnTo>
                <a:lnTo>
                  <a:pt x="188" y="1039"/>
                </a:lnTo>
                <a:lnTo>
                  <a:pt x="185" y="1055"/>
                </a:lnTo>
                <a:lnTo>
                  <a:pt x="183" y="1069"/>
                </a:lnTo>
                <a:lnTo>
                  <a:pt x="179" y="1080"/>
                </a:lnTo>
                <a:lnTo>
                  <a:pt x="179" y="1080"/>
                </a:lnTo>
                <a:lnTo>
                  <a:pt x="175" y="1085"/>
                </a:lnTo>
                <a:lnTo>
                  <a:pt x="173" y="1088"/>
                </a:lnTo>
                <a:lnTo>
                  <a:pt x="172" y="1092"/>
                </a:lnTo>
                <a:lnTo>
                  <a:pt x="171" y="1100"/>
                </a:lnTo>
                <a:lnTo>
                  <a:pt x="171" y="1100"/>
                </a:lnTo>
                <a:lnTo>
                  <a:pt x="169" y="1117"/>
                </a:lnTo>
                <a:lnTo>
                  <a:pt x="169" y="1122"/>
                </a:lnTo>
                <a:lnTo>
                  <a:pt x="169" y="1125"/>
                </a:lnTo>
                <a:lnTo>
                  <a:pt x="171" y="1127"/>
                </a:lnTo>
                <a:lnTo>
                  <a:pt x="171" y="1127"/>
                </a:lnTo>
                <a:lnTo>
                  <a:pt x="175" y="1129"/>
                </a:lnTo>
                <a:lnTo>
                  <a:pt x="177" y="1130"/>
                </a:lnTo>
                <a:lnTo>
                  <a:pt x="179" y="1131"/>
                </a:lnTo>
                <a:lnTo>
                  <a:pt x="180" y="1134"/>
                </a:lnTo>
                <a:lnTo>
                  <a:pt x="180" y="1134"/>
                </a:lnTo>
                <a:lnTo>
                  <a:pt x="180" y="1135"/>
                </a:lnTo>
                <a:lnTo>
                  <a:pt x="179" y="1137"/>
                </a:lnTo>
                <a:lnTo>
                  <a:pt x="179" y="1138"/>
                </a:lnTo>
                <a:lnTo>
                  <a:pt x="183" y="1139"/>
                </a:lnTo>
                <a:lnTo>
                  <a:pt x="196" y="1142"/>
                </a:lnTo>
                <a:lnTo>
                  <a:pt x="196" y="1142"/>
                </a:lnTo>
                <a:lnTo>
                  <a:pt x="214" y="1146"/>
                </a:lnTo>
                <a:lnTo>
                  <a:pt x="231" y="1146"/>
                </a:lnTo>
                <a:lnTo>
                  <a:pt x="239" y="1144"/>
                </a:lnTo>
                <a:lnTo>
                  <a:pt x="244" y="1143"/>
                </a:lnTo>
                <a:lnTo>
                  <a:pt x="248" y="1140"/>
                </a:lnTo>
                <a:lnTo>
                  <a:pt x="251" y="1137"/>
                </a:lnTo>
                <a:lnTo>
                  <a:pt x="251" y="1137"/>
                </a:lnTo>
                <a:lnTo>
                  <a:pt x="251" y="1133"/>
                </a:lnTo>
                <a:lnTo>
                  <a:pt x="250" y="1126"/>
                </a:lnTo>
                <a:lnTo>
                  <a:pt x="244" y="1112"/>
                </a:lnTo>
                <a:lnTo>
                  <a:pt x="235" y="1088"/>
                </a:lnTo>
                <a:lnTo>
                  <a:pt x="235" y="1088"/>
                </a:lnTo>
                <a:lnTo>
                  <a:pt x="230" y="1072"/>
                </a:lnTo>
                <a:lnTo>
                  <a:pt x="226" y="1060"/>
                </a:lnTo>
                <a:lnTo>
                  <a:pt x="226" y="1060"/>
                </a:lnTo>
                <a:lnTo>
                  <a:pt x="225" y="1054"/>
                </a:lnTo>
                <a:lnTo>
                  <a:pt x="225" y="1050"/>
                </a:lnTo>
                <a:lnTo>
                  <a:pt x="225" y="1050"/>
                </a:lnTo>
                <a:lnTo>
                  <a:pt x="230" y="1037"/>
                </a:lnTo>
                <a:lnTo>
                  <a:pt x="242" y="1005"/>
                </a:lnTo>
                <a:lnTo>
                  <a:pt x="254" y="968"/>
                </a:lnTo>
                <a:lnTo>
                  <a:pt x="259" y="951"/>
                </a:lnTo>
                <a:lnTo>
                  <a:pt x="260" y="937"/>
                </a:lnTo>
                <a:lnTo>
                  <a:pt x="260" y="937"/>
                </a:lnTo>
                <a:lnTo>
                  <a:pt x="263" y="906"/>
                </a:lnTo>
                <a:lnTo>
                  <a:pt x="263" y="873"/>
                </a:lnTo>
                <a:lnTo>
                  <a:pt x="264" y="826"/>
                </a:lnTo>
                <a:lnTo>
                  <a:pt x="264" y="826"/>
                </a:lnTo>
                <a:lnTo>
                  <a:pt x="267" y="806"/>
                </a:lnTo>
                <a:lnTo>
                  <a:pt x="272" y="775"/>
                </a:lnTo>
                <a:lnTo>
                  <a:pt x="279" y="745"/>
                </a:lnTo>
                <a:lnTo>
                  <a:pt x="284" y="726"/>
                </a:lnTo>
                <a:lnTo>
                  <a:pt x="284" y="726"/>
                </a:lnTo>
                <a:lnTo>
                  <a:pt x="285" y="720"/>
                </a:lnTo>
                <a:lnTo>
                  <a:pt x="288" y="706"/>
                </a:lnTo>
                <a:lnTo>
                  <a:pt x="293" y="672"/>
                </a:lnTo>
                <a:lnTo>
                  <a:pt x="301" y="625"/>
                </a:lnTo>
                <a:lnTo>
                  <a:pt x="301" y="625"/>
                </a:lnTo>
                <a:lnTo>
                  <a:pt x="302" y="625"/>
                </a:lnTo>
                <a:lnTo>
                  <a:pt x="307" y="626"/>
                </a:lnTo>
                <a:lnTo>
                  <a:pt x="311" y="624"/>
                </a:lnTo>
                <a:lnTo>
                  <a:pt x="314" y="622"/>
                </a:lnTo>
                <a:lnTo>
                  <a:pt x="314" y="620"/>
                </a:lnTo>
                <a:lnTo>
                  <a:pt x="314" y="620"/>
                </a:lnTo>
                <a:lnTo>
                  <a:pt x="313" y="609"/>
                </a:lnTo>
                <a:lnTo>
                  <a:pt x="307" y="595"/>
                </a:lnTo>
                <a:lnTo>
                  <a:pt x="302" y="578"/>
                </a:lnTo>
                <a:lnTo>
                  <a:pt x="298" y="562"/>
                </a:lnTo>
                <a:lnTo>
                  <a:pt x="298" y="562"/>
                </a:lnTo>
                <a:lnTo>
                  <a:pt x="285" y="475"/>
                </a:lnTo>
                <a:lnTo>
                  <a:pt x="297" y="474"/>
                </a:lnTo>
                <a:lnTo>
                  <a:pt x="297" y="474"/>
                </a:lnTo>
                <a:lnTo>
                  <a:pt x="305" y="496"/>
                </a:lnTo>
                <a:lnTo>
                  <a:pt x="313" y="512"/>
                </a:lnTo>
                <a:lnTo>
                  <a:pt x="317" y="517"/>
                </a:lnTo>
                <a:lnTo>
                  <a:pt x="319" y="520"/>
                </a:lnTo>
                <a:lnTo>
                  <a:pt x="319" y="520"/>
                </a:lnTo>
                <a:lnTo>
                  <a:pt x="331" y="524"/>
                </a:lnTo>
                <a:lnTo>
                  <a:pt x="336" y="525"/>
                </a:lnTo>
                <a:lnTo>
                  <a:pt x="336" y="525"/>
                </a:lnTo>
                <a:lnTo>
                  <a:pt x="336" y="532"/>
                </a:lnTo>
                <a:lnTo>
                  <a:pt x="335" y="546"/>
                </a:lnTo>
                <a:lnTo>
                  <a:pt x="336" y="555"/>
                </a:lnTo>
                <a:lnTo>
                  <a:pt x="336" y="562"/>
                </a:lnTo>
                <a:lnTo>
                  <a:pt x="339" y="567"/>
                </a:lnTo>
                <a:lnTo>
                  <a:pt x="340" y="570"/>
                </a:lnTo>
                <a:lnTo>
                  <a:pt x="342" y="570"/>
                </a:lnTo>
                <a:lnTo>
                  <a:pt x="342" y="570"/>
                </a:lnTo>
                <a:lnTo>
                  <a:pt x="348" y="571"/>
                </a:lnTo>
                <a:lnTo>
                  <a:pt x="355" y="570"/>
                </a:lnTo>
                <a:lnTo>
                  <a:pt x="360" y="567"/>
                </a:lnTo>
                <a:lnTo>
                  <a:pt x="365" y="575"/>
                </a:lnTo>
                <a:lnTo>
                  <a:pt x="357" y="576"/>
                </a:lnTo>
                <a:lnTo>
                  <a:pt x="357" y="604"/>
                </a:lnTo>
                <a:lnTo>
                  <a:pt x="357" y="604"/>
                </a:lnTo>
                <a:lnTo>
                  <a:pt x="354" y="604"/>
                </a:lnTo>
                <a:lnTo>
                  <a:pt x="346" y="606"/>
                </a:lnTo>
                <a:lnTo>
                  <a:pt x="340" y="608"/>
                </a:lnTo>
                <a:lnTo>
                  <a:pt x="335" y="610"/>
                </a:lnTo>
                <a:lnTo>
                  <a:pt x="330" y="613"/>
                </a:lnTo>
                <a:lnTo>
                  <a:pt x="326" y="618"/>
                </a:lnTo>
                <a:lnTo>
                  <a:pt x="326" y="618"/>
                </a:lnTo>
                <a:lnTo>
                  <a:pt x="321" y="629"/>
                </a:lnTo>
                <a:lnTo>
                  <a:pt x="319" y="638"/>
                </a:lnTo>
                <a:lnTo>
                  <a:pt x="318" y="647"/>
                </a:lnTo>
                <a:lnTo>
                  <a:pt x="318" y="647"/>
                </a:lnTo>
                <a:lnTo>
                  <a:pt x="313" y="724"/>
                </a:lnTo>
                <a:lnTo>
                  <a:pt x="306" y="864"/>
                </a:lnTo>
                <a:lnTo>
                  <a:pt x="306" y="864"/>
                </a:lnTo>
                <a:lnTo>
                  <a:pt x="305" y="898"/>
                </a:lnTo>
                <a:lnTo>
                  <a:pt x="306" y="934"/>
                </a:lnTo>
                <a:lnTo>
                  <a:pt x="307" y="971"/>
                </a:lnTo>
                <a:lnTo>
                  <a:pt x="309" y="1006"/>
                </a:lnTo>
                <a:lnTo>
                  <a:pt x="315" y="1063"/>
                </a:lnTo>
                <a:lnTo>
                  <a:pt x="317" y="1081"/>
                </a:lnTo>
                <a:lnTo>
                  <a:pt x="319" y="1089"/>
                </a:lnTo>
                <a:lnTo>
                  <a:pt x="319" y="1089"/>
                </a:lnTo>
                <a:lnTo>
                  <a:pt x="326" y="1098"/>
                </a:lnTo>
                <a:lnTo>
                  <a:pt x="329" y="1101"/>
                </a:lnTo>
                <a:lnTo>
                  <a:pt x="329" y="1101"/>
                </a:lnTo>
                <a:lnTo>
                  <a:pt x="326" y="1110"/>
                </a:lnTo>
                <a:lnTo>
                  <a:pt x="326" y="1118"/>
                </a:lnTo>
                <a:lnTo>
                  <a:pt x="326" y="1125"/>
                </a:lnTo>
                <a:lnTo>
                  <a:pt x="326" y="1125"/>
                </a:lnTo>
                <a:lnTo>
                  <a:pt x="327" y="1127"/>
                </a:lnTo>
                <a:lnTo>
                  <a:pt x="330" y="1130"/>
                </a:lnTo>
                <a:lnTo>
                  <a:pt x="334" y="1133"/>
                </a:lnTo>
                <a:lnTo>
                  <a:pt x="340" y="1133"/>
                </a:lnTo>
                <a:lnTo>
                  <a:pt x="343" y="1131"/>
                </a:lnTo>
                <a:lnTo>
                  <a:pt x="343" y="1131"/>
                </a:lnTo>
                <a:lnTo>
                  <a:pt x="346" y="1127"/>
                </a:lnTo>
                <a:lnTo>
                  <a:pt x="348" y="1119"/>
                </a:lnTo>
                <a:lnTo>
                  <a:pt x="350" y="1112"/>
                </a:lnTo>
                <a:lnTo>
                  <a:pt x="351" y="1106"/>
                </a:lnTo>
                <a:lnTo>
                  <a:pt x="351" y="1106"/>
                </a:lnTo>
                <a:lnTo>
                  <a:pt x="350" y="1102"/>
                </a:lnTo>
                <a:lnTo>
                  <a:pt x="351" y="1101"/>
                </a:lnTo>
                <a:lnTo>
                  <a:pt x="430" y="1130"/>
                </a:lnTo>
                <a:lnTo>
                  <a:pt x="430" y="1130"/>
                </a:lnTo>
                <a:lnTo>
                  <a:pt x="429" y="1135"/>
                </a:lnTo>
                <a:lnTo>
                  <a:pt x="429" y="1140"/>
                </a:lnTo>
                <a:lnTo>
                  <a:pt x="431" y="1146"/>
                </a:lnTo>
                <a:lnTo>
                  <a:pt x="431" y="1146"/>
                </a:lnTo>
                <a:lnTo>
                  <a:pt x="435" y="1150"/>
                </a:lnTo>
                <a:lnTo>
                  <a:pt x="439" y="1152"/>
                </a:lnTo>
                <a:lnTo>
                  <a:pt x="443" y="1152"/>
                </a:lnTo>
                <a:lnTo>
                  <a:pt x="448" y="1151"/>
                </a:lnTo>
                <a:lnTo>
                  <a:pt x="448" y="1151"/>
                </a:lnTo>
                <a:lnTo>
                  <a:pt x="451" y="1148"/>
                </a:lnTo>
                <a:lnTo>
                  <a:pt x="454" y="1147"/>
                </a:lnTo>
                <a:lnTo>
                  <a:pt x="456" y="1140"/>
                </a:lnTo>
                <a:lnTo>
                  <a:pt x="457" y="1134"/>
                </a:lnTo>
                <a:lnTo>
                  <a:pt x="488" y="1135"/>
                </a:lnTo>
                <a:lnTo>
                  <a:pt x="498" y="1137"/>
                </a:lnTo>
                <a:lnTo>
                  <a:pt x="514" y="1137"/>
                </a:lnTo>
                <a:lnTo>
                  <a:pt x="526" y="1135"/>
                </a:lnTo>
                <a:lnTo>
                  <a:pt x="540" y="1135"/>
                </a:lnTo>
                <a:lnTo>
                  <a:pt x="560" y="1125"/>
                </a:lnTo>
                <a:lnTo>
                  <a:pt x="576" y="1130"/>
                </a:lnTo>
                <a:lnTo>
                  <a:pt x="576" y="1130"/>
                </a:lnTo>
                <a:lnTo>
                  <a:pt x="576" y="1131"/>
                </a:lnTo>
                <a:lnTo>
                  <a:pt x="573" y="1134"/>
                </a:lnTo>
                <a:lnTo>
                  <a:pt x="572" y="1138"/>
                </a:lnTo>
                <a:lnTo>
                  <a:pt x="573" y="1146"/>
                </a:lnTo>
                <a:lnTo>
                  <a:pt x="573" y="1146"/>
                </a:lnTo>
                <a:lnTo>
                  <a:pt x="575" y="1154"/>
                </a:lnTo>
                <a:lnTo>
                  <a:pt x="576" y="1159"/>
                </a:lnTo>
                <a:lnTo>
                  <a:pt x="579" y="1162"/>
                </a:lnTo>
                <a:lnTo>
                  <a:pt x="581" y="1163"/>
                </a:lnTo>
                <a:lnTo>
                  <a:pt x="581" y="1163"/>
                </a:lnTo>
                <a:lnTo>
                  <a:pt x="588" y="1162"/>
                </a:lnTo>
                <a:lnTo>
                  <a:pt x="592" y="1159"/>
                </a:lnTo>
                <a:lnTo>
                  <a:pt x="592" y="1159"/>
                </a:lnTo>
                <a:lnTo>
                  <a:pt x="596" y="1154"/>
                </a:lnTo>
                <a:lnTo>
                  <a:pt x="597" y="1148"/>
                </a:lnTo>
                <a:lnTo>
                  <a:pt x="597" y="1144"/>
                </a:lnTo>
                <a:lnTo>
                  <a:pt x="597" y="1144"/>
                </a:lnTo>
                <a:lnTo>
                  <a:pt x="596" y="1130"/>
                </a:lnTo>
                <a:lnTo>
                  <a:pt x="596" y="1130"/>
                </a:lnTo>
                <a:lnTo>
                  <a:pt x="601" y="1127"/>
                </a:lnTo>
                <a:lnTo>
                  <a:pt x="605" y="1125"/>
                </a:lnTo>
                <a:lnTo>
                  <a:pt x="607" y="1122"/>
                </a:lnTo>
                <a:lnTo>
                  <a:pt x="607" y="1122"/>
                </a:lnTo>
                <a:lnTo>
                  <a:pt x="610" y="1108"/>
                </a:lnTo>
                <a:lnTo>
                  <a:pt x="613" y="1097"/>
                </a:lnTo>
                <a:lnTo>
                  <a:pt x="613" y="898"/>
                </a:lnTo>
                <a:lnTo>
                  <a:pt x="598" y="710"/>
                </a:lnTo>
                <a:lnTo>
                  <a:pt x="614" y="737"/>
                </a:lnTo>
                <a:lnTo>
                  <a:pt x="614" y="737"/>
                </a:lnTo>
                <a:lnTo>
                  <a:pt x="611" y="745"/>
                </a:lnTo>
                <a:lnTo>
                  <a:pt x="610" y="752"/>
                </a:lnTo>
                <a:lnTo>
                  <a:pt x="609" y="759"/>
                </a:lnTo>
                <a:lnTo>
                  <a:pt x="609" y="759"/>
                </a:lnTo>
                <a:lnTo>
                  <a:pt x="607" y="772"/>
                </a:lnTo>
                <a:lnTo>
                  <a:pt x="609" y="779"/>
                </a:lnTo>
                <a:lnTo>
                  <a:pt x="610" y="783"/>
                </a:lnTo>
                <a:lnTo>
                  <a:pt x="613" y="787"/>
                </a:lnTo>
                <a:lnTo>
                  <a:pt x="613" y="787"/>
                </a:lnTo>
                <a:lnTo>
                  <a:pt x="615" y="791"/>
                </a:lnTo>
                <a:lnTo>
                  <a:pt x="619" y="793"/>
                </a:lnTo>
                <a:lnTo>
                  <a:pt x="628" y="799"/>
                </a:lnTo>
                <a:lnTo>
                  <a:pt x="640" y="801"/>
                </a:lnTo>
                <a:lnTo>
                  <a:pt x="653" y="805"/>
                </a:lnTo>
                <a:lnTo>
                  <a:pt x="653" y="805"/>
                </a:lnTo>
                <a:lnTo>
                  <a:pt x="665" y="808"/>
                </a:lnTo>
                <a:lnTo>
                  <a:pt x="672" y="809"/>
                </a:lnTo>
                <a:lnTo>
                  <a:pt x="696" y="808"/>
                </a:lnTo>
                <a:lnTo>
                  <a:pt x="696" y="808"/>
                </a:lnTo>
                <a:lnTo>
                  <a:pt x="711" y="805"/>
                </a:lnTo>
                <a:lnTo>
                  <a:pt x="719" y="802"/>
                </a:lnTo>
                <a:lnTo>
                  <a:pt x="722" y="801"/>
                </a:lnTo>
                <a:lnTo>
                  <a:pt x="723" y="799"/>
                </a:lnTo>
                <a:lnTo>
                  <a:pt x="725" y="792"/>
                </a:lnTo>
                <a:lnTo>
                  <a:pt x="725" y="792"/>
                </a:lnTo>
                <a:lnTo>
                  <a:pt x="725" y="788"/>
                </a:lnTo>
                <a:lnTo>
                  <a:pt x="723" y="785"/>
                </a:lnTo>
                <a:lnTo>
                  <a:pt x="718" y="780"/>
                </a:lnTo>
                <a:lnTo>
                  <a:pt x="713" y="776"/>
                </a:lnTo>
                <a:lnTo>
                  <a:pt x="706" y="771"/>
                </a:lnTo>
                <a:lnTo>
                  <a:pt x="706" y="771"/>
                </a:lnTo>
                <a:lnTo>
                  <a:pt x="698" y="764"/>
                </a:lnTo>
                <a:lnTo>
                  <a:pt x="690" y="758"/>
                </a:lnTo>
                <a:lnTo>
                  <a:pt x="690" y="758"/>
                </a:lnTo>
                <a:lnTo>
                  <a:pt x="678" y="749"/>
                </a:lnTo>
                <a:lnTo>
                  <a:pt x="671" y="742"/>
                </a:lnTo>
                <a:lnTo>
                  <a:pt x="671" y="742"/>
                </a:lnTo>
                <a:lnTo>
                  <a:pt x="663" y="734"/>
                </a:lnTo>
                <a:lnTo>
                  <a:pt x="660" y="730"/>
                </a:lnTo>
                <a:lnTo>
                  <a:pt x="657" y="730"/>
                </a:lnTo>
                <a:lnTo>
                  <a:pt x="657" y="730"/>
                </a:lnTo>
                <a:lnTo>
                  <a:pt x="655" y="730"/>
                </a:lnTo>
                <a:lnTo>
                  <a:pt x="653" y="730"/>
                </a:lnTo>
                <a:lnTo>
                  <a:pt x="653" y="730"/>
                </a:lnTo>
                <a:lnTo>
                  <a:pt x="644" y="705"/>
                </a:lnTo>
                <a:lnTo>
                  <a:pt x="636" y="683"/>
                </a:lnTo>
                <a:lnTo>
                  <a:pt x="634" y="671"/>
                </a:lnTo>
                <a:lnTo>
                  <a:pt x="631" y="660"/>
                </a:lnTo>
                <a:lnTo>
                  <a:pt x="631" y="660"/>
                </a:lnTo>
                <a:lnTo>
                  <a:pt x="630" y="642"/>
                </a:lnTo>
                <a:lnTo>
                  <a:pt x="628" y="622"/>
                </a:lnTo>
                <a:lnTo>
                  <a:pt x="627" y="606"/>
                </a:lnTo>
                <a:lnTo>
                  <a:pt x="626" y="597"/>
                </a:lnTo>
                <a:lnTo>
                  <a:pt x="626" y="597"/>
                </a:lnTo>
                <a:lnTo>
                  <a:pt x="623" y="592"/>
                </a:lnTo>
                <a:lnTo>
                  <a:pt x="618" y="585"/>
                </a:lnTo>
                <a:lnTo>
                  <a:pt x="610" y="579"/>
                </a:lnTo>
                <a:lnTo>
                  <a:pt x="610" y="579"/>
                </a:lnTo>
                <a:lnTo>
                  <a:pt x="604" y="574"/>
                </a:lnTo>
                <a:lnTo>
                  <a:pt x="584" y="559"/>
                </a:lnTo>
                <a:lnTo>
                  <a:pt x="584" y="559"/>
                </a:lnTo>
                <a:lnTo>
                  <a:pt x="572" y="554"/>
                </a:lnTo>
                <a:lnTo>
                  <a:pt x="559" y="550"/>
                </a:lnTo>
                <a:lnTo>
                  <a:pt x="559" y="487"/>
                </a:lnTo>
                <a:lnTo>
                  <a:pt x="559" y="487"/>
                </a:lnTo>
                <a:lnTo>
                  <a:pt x="563" y="487"/>
                </a:lnTo>
                <a:lnTo>
                  <a:pt x="565" y="485"/>
                </a:lnTo>
                <a:lnTo>
                  <a:pt x="568" y="483"/>
                </a:lnTo>
                <a:lnTo>
                  <a:pt x="568" y="479"/>
                </a:lnTo>
                <a:lnTo>
                  <a:pt x="568" y="479"/>
                </a:lnTo>
                <a:lnTo>
                  <a:pt x="565" y="474"/>
                </a:lnTo>
                <a:lnTo>
                  <a:pt x="564" y="471"/>
                </a:lnTo>
                <a:lnTo>
                  <a:pt x="563" y="470"/>
                </a:lnTo>
                <a:lnTo>
                  <a:pt x="563" y="455"/>
                </a:lnTo>
                <a:lnTo>
                  <a:pt x="563" y="455"/>
                </a:lnTo>
                <a:lnTo>
                  <a:pt x="551" y="445"/>
                </a:lnTo>
                <a:lnTo>
                  <a:pt x="540" y="437"/>
                </a:lnTo>
                <a:lnTo>
                  <a:pt x="536" y="434"/>
                </a:lnTo>
                <a:lnTo>
                  <a:pt x="531" y="433"/>
                </a:lnTo>
                <a:lnTo>
                  <a:pt x="531" y="433"/>
                </a:lnTo>
                <a:lnTo>
                  <a:pt x="523" y="433"/>
                </a:lnTo>
                <a:lnTo>
                  <a:pt x="518" y="434"/>
                </a:lnTo>
                <a:lnTo>
                  <a:pt x="513" y="438"/>
                </a:lnTo>
                <a:lnTo>
                  <a:pt x="501" y="439"/>
                </a:lnTo>
                <a:lnTo>
                  <a:pt x="501" y="433"/>
                </a:lnTo>
                <a:lnTo>
                  <a:pt x="513" y="429"/>
                </a:lnTo>
                <a:lnTo>
                  <a:pt x="513" y="429"/>
                </a:lnTo>
                <a:lnTo>
                  <a:pt x="497" y="405"/>
                </a:lnTo>
                <a:lnTo>
                  <a:pt x="497" y="405"/>
                </a:lnTo>
                <a:lnTo>
                  <a:pt x="490" y="396"/>
                </a:lnTo>
                <a:lnTo>
                  <a:pt x="486" y="388"/>
                </a:lnTo>
                <a:lnTo>
                  <a:pt x="486" y="388"/>
                </a:lnTo>
                <a:lnTo>
                  <a:pt x="482" y="380"/>
                </a:lnTo>
                <a:lnTo>
                  <a:pt x="475" y="372"/>
                </a:lnTo>
                <a:lnTo>
                  <a:pt x="465" y="362"/>
                </a:lnTo>
                <a:lnTo>
                  <a:pt x="468" y="351"/>
                </a:lnTo>
                <a:lnTo>
                  <a:pt x="468" y="351"/>
                </a:lnTo>
                <a:lnTo>
                  <a:pt x="479" y="355"/>
                </a:lnTo>
                <a:lnTo>
                  <a:pt x="486" y="357"/>
                </a:lnTo>
                <a:lnTo>
                  <a:pt x="490" y="358"/>
                </a:lnTo>
                <a:lnTo>
                  <a:pt x="493" y="357"/>
                </a:lnTo>
                <a:lnTo>
                  <a:pt x="493" y="357"/>
                </a:lnTo>
                <a:lnTo>
                  <a:pt x="497" y="355"/>
                </a:lnTo>
                <a:lnTo>
                  <a:pt x="500" y="351"/>
                </a:lnTo>
                <a:lnTo>
                  <a:pt x="509" y="342"/>
                </a:lnTo>
                <a:lnTo>
                  <a:pt x="515" y="330"/>
                </a:lnTo>
                <a:lnTo>
                  <a:pt x="518" y="324"/>
                </a:lnTo>
                <a:lnTo>
                  <a:pt x="519" y="318"/>
                </a:lnTo>
                <a:lnTo>
                  <a:pt x="519" y="318"/>
                </a:lnTo>
                <a:lnTo>
                  <a:pt x="519" y="308"/>
                </a:lnTo>
                <a:lnTo>
                  <a:pt x="518" y="296"/>
                </a:lnTo>
                <a:lnTo>
                  <a:pt x="515" y="283"/>
                </a:lnTo>
                <a:lnTo>
                  <a:pt x="510" y="253"/>
                </a:lnTo>
                <a:lnTo>
                  <a:pt x="510" y="253"/>
                </a:lnTo>
                <a:lnTo>
                  <a:pt x="511" y="246"/>
                </a:lnTo>
                <a:lnTo>
                  <a:pt x="513" y="242"/>
                </a:lnTo>
                <a:lnTo>
                  <a:pt x="513" y="240"/>
                </a:lnTo>
                <a:lnTo>
                  <a:pt x="513" y="240"/>
                </a:lnTo>
                <a:lnTo>
                  <a:pt x="510" y="237"/>
                </a:lnTo>
                <a:lnTo>
                  <a:pt x="509" y="234"/>
                </a:lnTo>
                <a:lnTo>
                  <a:pt x="509" y="234"/>
                </a:lnTo>
                <a:lnTo>
                  <a:pt x="505" y="228"/>
                </a:lnTo>
                <a:lnTo>
                  <a:pt x="501" y="221"/>
                </a:lnTo>
                <a:lnTo>
                  <a:pt x="501" y="221"/>
                </a:lnTo>
                <a:lnTo>
                  <a:pt x="497" y="218"/>
                </a:lnTo>
                <a:lnTo>
                  <a:pt x="492" y="216"/>
                </a:lnTo>
                <a:lnTo>
                  <a:pt x="492" y="216"/>
                </a:lnTo>
                <a:lnTo>
                  <a:pt x="489" y="215"/>
                </a:lnTo>
                <a:lnTo>
                  <a:pt x="488" y="212"/>
                </a:lnTo>
                <a:lnTo>
                  <a:pt x="484" y="211"/>
                </a:lnTo>
                <a:lnTo>
                  <a:pt x="480" y="211"/>
                </a:lnTo>
                <a:lnTo>
                  <a:pt x="476" y="211"/>
                </a:lnTo>
                <a:lnTo>
                  <a:pt x="476" y="211"/>
                </a:lnTo>
                <a:lnTo>
                  <a:pt x="468" y="212"/>
                </a:lnTo>
                <a:lnTo>
                  <a:pt x="461" y="212"/>
                </a:lnTo>
                <a:lnTo>
                  <a:pt x="457" y="209"/>
                </a:lnTo>
                <a:lnTo>
                  <a:pt x="457" y="209"/>
                </a:lnTo>
                <a:lnTo>
                  <a:pt x="454" y="207"/>
                </a:lnTo>
                <a:lnTo>
                  <a:pt x="451" y="205"/>
                </a:lnTo>
                <a:lnTo>
                  <a:pt x="448" y="205"/>
                </a:lnTo>
                <a:lnTo>
                  <a:pt x="448" y="205"/>
                </a:lnTo>
                <a:lnTo>
                  <a:pt x="446" y="205"/>
                </a:lnTo>
                <a:lnTo>
                  <a:pt x="440" y="204"/>
                </a:lnTo>
                <a:lnTo>
                  <a:pt x="434" y="204"/>
                </a:lnTo>
                <a:lnTo>
                  <a:pt x="431" y="204"/>
                </a:lnTo>
                <a:lnTo>
                  <a:pt x="430" y="205"/>
                </a:lnTo>
                <a:lnTo>
                  <a:pt x="430" y="205"/>
                </a:lnTo>
                <a:lnTo>
                  <a:pt x="427" y="208"/>
                </a:lnTo>
                <a:lnTo>
                  <a:pt x="423" y="209"/>
                </a:lnTo>
                <a:lnTo>
                  <a:pt x="421" y="211"/>
                </a:lnTo>
                <a:lnTo>
                  <a:pt x="418" y="212"/>
                </a:lnTo>
                <a:lnTo>
                  <a:pt x="418" y="212"/>
                </a:lnTo>
                <a:lnTo>
                  <a:pt x="415" y="215"/>
                </a:lnTo>
                <a:lnTo>
                  <a:pt x="414" y="215"/>
                </a:lnTo>
                <a:lnTo>
                  <a:pt x="413" y="216"/>
                </a:lnTo>
                <a:lnTo>
                  <a:pt x="410" y="220"/>
                </a:lnTo>
                <a:lnTo>
                  <a:pt x="410" y="220"/>
                </a:lnTo>
                <a:lnTo>
                  <a:pt x="407" y="224"/>
                </a:lnTo>
                <a:lnTo>
                  <a:pt x="405" y="228"/>
                </a:lnTo>
                <a:lnTo>
                  <a:pt x="402" y="230"/>
                </a:lnTo>
                <a:lnTo>
                  <a:pt x="401" y="233"/>
                </a:lnTo>
                <a:lnTo>
                  <a:pt x="401" y="233"/>
                </a:lnTo>
                <a:lnTo>
                  <a:pt x="398" y="237"/>
                </a:lnTo>
                <a:lnTo>
                  <a:pt x="396" y="241"/>
                </a:lnTo>
                <a:lnTo>
                  <a:pt x="393" y="246"/>
                </a:lnTo>
                <a:lnTo>
                  <a:pt x="390" y="250"/>
                </a:lnTo>
                <a:lnTo>
                  <a:pt x="390" y="250"/>
                </a:lnTo>
                <a:lnTo>
                  <a:pt x="386" y="258"/>
                </a:lnTo>
                <a:lnTo>
                  <a:pt x="386" y="265"/>
                </a:lnTo>
                <a:lnTo>
                  <a:pt x="386" y="265"/>
                </a:lnTo>
                <a:lnTo>
                  <a:pt x="386" y="270"/>
                </a:lnTo>
                <a:lnTo>
                  <a:pt x="388" y="272"/>
                </a:lnTo>
                <a:lnTo>
                  <a:pt x="388" y="276"/>
                </a:lnTo>
                <a:lnTo>
                  <a:pt x="388" y="276"/>
                </a:lnTo>
                <a:lnTo>
                  <a:pt x="393" y="284"/>
                </a:lnTo>
                <a:lnTo>
                  <a:pt x="397" y="292"/>
                </a:lnTo>
                <a:lnTo>
                  <a:pt x="397" y="292"/>
                </a:lnTo>
                <a:lnTo>
                  <a:pt x="402" y="316"/>
                </a:lnTo>
                <a:lnTo>
                  <a:pt x="402" y="316"/>
                </a:lnTo>
                <a:lnTo>
                  <a:pt x="407" y="326"/>
                </a:lnTo>
                <a:lnTo>
                  <a:pt x="404" y="334"/>
                </a:lnTo>
                <a:lnTo>
                  <a:pt x="404" y="334"/>
                </a:lnTo>
                <a:lnTo>
                  <a:pt x="401" y="334"/>
                </a:lnTo>
                <a:lnTo>
                  <a:pt x="394" y="336"/>
                </a:lnTo>
                <a:lnTo>
                  <a:pt x="390" y="337"/>
                </a:lnTo>
                <a:lnTo>
                  <a:pt x="386" y="338"/>
                </a:lnTo>
                <a:lnTo>
                  <a:pt x="381" y="342"/>
                </a:lnTo>
                <a:lnTo>
                  <a:pt x="379" y="346"/>
                </a:lnTo>
                <a:lnTo>
                  <a:pt x="379" y="346"/>
                </a:lnTo>
                <a:lnTo>
                  <a:pt x="368" y="364"/>
                </a:lnTo>
                <a:lnTo>
                  <a:pt x="364" y="372"/>
                </a:lnTo>
                <a:lnTo>
                  <a:pt x="346" y="367"/>
                </a:lnTo>
                <a:lnTo>
                  <a:pt x="325" y="315"/>
                </a:lnTo>
                <a:lnTo>
                  <a:pt x="325" y="315"/>
                </a:lnTo>
                <a:lnTo>
                  <a:pt x="327" y="313"/>
                </a:lnTo>
                <a:lnTo>
                  <a:pt x="330" y="315"/>
                </a:lnTo>
                <a:lnTo>
                  <a:pt x="334" y="317"/>
                </a:lnTo>
                <a:lnTo>
                  <a:pt x="334" y="317"/>
                </a:lnTo>
                <a:lnTo>
                  <a:pt x="336" y="321"/>
                </a:lnTo>
                <a:lnTo>
                  <a:pt x="338" y="325"/>
                </a:lnTo>
                <a:lnTo>
                  <a:pt x="338" y="329"/>
                </a:lnTo>
                <a:lnTo>
                  <a:pt x="340" y="317"/>
                </a:lnTo>
                <a:lnTo>
                  <a:pt x="348" y="317"/>
                </a:lnTo>
                <a:lnTo>
                  <a:pt x="348" y="317"/>
                </a:lnTo>
                <a:lnTo>
                  <a:pt x="343" y="313"/>
                </a:lnTo>
                <a:lnTo>
                  <a:pt x="338" y="309"/>
                </a:lnTo>
                <a:lnTo>
                  <a:pt x="335" y="305"/>
                </a:lnTo>
                <a:lnTo>
                  <a:pt x="335" y="305"/>
                </a:lnTo>
                <a:lnTo>
                  <a:pt x="326" y="267"/>
                </a:lnTo>
                <a:lnTo>
                  <a:pt x="326" y="267"/>
                </a:lnTo>
                <a:lnTo>
                  <a:pt x="317" y="254"/>
                </a:lnTo>
                <a:lnTo>
                  <a:pt x="306" y="240"/>
                </a:lnTo>
                <a:lnTo>
                  <a:pt x="306" y="240"/>
                </a:lnTo>
                <a:lnTo>
                  <a:pt x="297" y="228"/>
                </a:lnTo>
                <a:lnTo>
                  <a:pt x="288" y="217"/>
                </a:lnTo>
                <a:lnTo>
                  <a:pt x="288" y="217"/>
                </a:lnTo>
                <a:lnTo>
                  <a:pt x="289" y="217"/>
                </a:lnTo>
                <a:lnTo>
                  <a:pt x="289" y="213"/>
                </a:lnTo>
                <a:lnTo>
                  <a:pt x="288" y="208"/>
                </a:lnTo>
                <a:lnTo>
                  <a:pt x="281" y="200"/>
                </a:lnTo>
                <a:lnTo>
                  <a:pt x="281" y="200"/>
                </a:lnTo>
                <a:lnTo>
                  <a:pt x="273" y="192"/>
                </a:lnTo>
                <a:lnTo>
                  <a:pt x="265" y="188"/>
                </a:lnTo>
                <a:lnTo>
                  <a:pt x="259" y="183"/>
                </a:lnTo>
                <a:lnTo>
                  <a:pt x="252" y="178"/>
                </a:lnTo>
                <a:lnTo>
                  <a:pt x="252" y="178"/>
                </a:lnTo>
                <a:lnTo>
                  <a:pt x="246" y="171"/>
                </a:lnTo>
                <a:lnTo>
                  <a:pt x="238" y="163"/>
                </a:lnTo>
                <a:lnTo>
                  <a:pt x="231" y="154"/>
                </a:lnTo>
                <a:lnTo>
                  <a:pt x="219" y="138"/>
                </a:lnTo>
                <a:lnTo>
                  <a:pt x="219" y="138"/>
                </a:lnTo>
                <a:lnTo>
                  <a:pt x="223" y="125"/>
                </a:lnTo>
                <a:lnTo>
                  <a:pt x="229" y="108"/>
                </a:lnTo>
                <a:lnTo>
                  <a:pt x="229" y="108"/>
                </a:lnTo>
                <a:lnTo>
                  <a:pt x="229" y="96"/>
                </a:lnTo>
                <a:lnTo>
                  <a:pt x="229" y="91"/>
                </a:lnTo>
                <a:lnTo>
                  <a:pt x="229" y="91"/>
                </a:lnTo>
                <a:lnTo>
                  <a:pt x="229" y="91"/>
                </a:lnTo>
                <a:lnTo>
                  <a:pt x="229" y="90"/>
                </a:lnTo>
                <a:lnTo>
                  <a:pt x="234" y="74"/>
                </a:lnTo>
                <a:lnTo>
                  <a:pt x="234" y="74"/>
                </a:lnTo>
                <a:lnTo>
                  <a:pt x="235" y="61"/>
                </a:lnTo>
                <a:lnTo>
                  <a:pt x="236" y="51"/>
                </a:lnTo>
                <a:lnTo>
                  <a:pt x="235" y="46"/>
                </a:lnTo>
                <a:lnTo>
                  <a:pt x="235" y="44"/>
                </a:lnTo>
                <a:lnTo>
                  <a:pt x="235" y="44"/>
                </a:lnTo>
                <a:lnTo>
                  <a:pt x="235" y="44"/>
                </a:lnTo>
                <a:lnTo>
                  <a:pt x="235" y="41"/>
                </a:lnTo>
                <a:lnTo>
                  <a:pt x="235" y="36"/>
                </a:lnTo>
                <a:lnTo>
                  <a:pt x="234" y="26"/>
                </a:lnTo>
                <a:lnTo>
                  <a:pt x="234" y="26"/>
                </a:lnTo>
                <a:lnTo>
                  <a:pt x="231" y="19"/>
                </a:lnTo>
                <a:lnTo>
                  <a:pt x="229" y="13"/>
                </a:lnTo>
                <a:lnTo>
                  <a:pt x="222" y="9"/>
                </a:lnTo>
                <a:lnTo>
                  <a:pt x="209" y="4"/>
                </a:lnTo>
                <a:lnTo>
                  <a:pt x="209" y="4"/>
                </a:lnTo>
                <a:lnTo>
                  <a:pt x="201" y="1"/>
                </a:lnTo>
                <a:lnTo>
                  <a:pt x="194" y="0"/>
                </a:lnTo>
                <a:lnTo>
                  <a:pt x="184" y="0"/>
                </a:lnTo>
                <a:lnTo>
                  <a:pt x="179" y="1"/>
                </a:lnTo>
                <a:lnTo>
                  <a:pt x="176" y="3"/>
                </a:lnTo>
                <a:lnTo>
                  <a:pt x="176" y="3"/>
                </a:lnTo>
                <a:close/>
                <a:moveTo>
                  <a:pt x="551" y="547"/>
                </a:moveTo>
                <a:lnTo>
                  <a:pt x="551" y="547"/>
                </a:lnTo>
                <a:lnTo>
                  <a:pt x="535" y="545"/>
                </a:lnTo>
                <a:lnTo>
                  <a:pt x="530" y="545"/>
                </a:lnTo>
                <a:lnTo>
                  <a:pt x="515" y="528"/>
                </a:lnTo>
                <a:lnTo>
                  <a:pt x="515" y="528"/>
                </a:lnTo>
                <a:lnTo>
                  <a:pt x="518" y="528"/>
                </a:lnTo>
                <a:lnTo>
                  <a:pt x="521" y="528"/>
                </a:lnTo>
                <a:lnTo>
                  <a:pt x="521" y="524"/>
                </a:lnTo>
                <a:lnTo>
                  <a:pt x="521" y="524"/>
                </a:lnTo>
                <a:lnTo>
                  <a:pt x="521" y="503"/>
                </a:lnTo>
                <a:lnTo>
                  <a:pt x="519" y="488"/>
                </a:lnTo>
                <a:lnTo>
                  <a:pt x="519" y="488"/>
                </a:lnTo>
                <a:lnTo>
                  <a:pt x="526" y="484"/>
                </a:lnTo>
                <a:lnTo>
                  <a:pt x="530" y="480"/>
                </a:lnTo>
                <a:lnTo>
                  <a:pt x="534" y="478"/>
                </a:lnTo>
                <a:lnTo>
                  <a:pt x="534" y="478"/>
                </a:lnTo>
                <a:lnTo>
                  <a:pt x="536" y="472"/>
                </a:lnTo>
                <a:lnTo>
                  <a:pt x="536" y="472"/>
                </a:lnTo>
                <a:lnTo>
                  <a:pt x="542" y="478"/>
                </a:lnTo>
                <a:lnTo>
                  <a:pt x="551" y="484"/>
                </a:lnTo>
                <a:lnTo>
                  <a:pt x="551" y="547"/>
                </a:lnTo>
                <a:close/>
                <a:moveTo>
                  <a:pt x="392" y="601"/>
                </a:moveTo>
                <a:lnTo>
                  <a:pt x="368" y="597"/>
                </a:lnTo>
                <a:lnTo>
                  <a:pt x="368" y="576"/>
                </a:lnTo>
                <a:lnTo>
                  <a:pt x="379" y="575"/>
                </a:lnTo>
                <a:lnTo>
                  <a:pt x="380" y="581"/>
                </a:lnTo>
                <a:lnTo>
                  <a:pt x="385" y="589"/>
                </a:lnTo>
                <a:lnTo>
                  <a:pt x="392" y="60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Freeform 18">
            <a:extLst>
              <a:ext uri="{FF2B5EF4-FFF2-40B4-BE49-F238E27FC236}">
                <a16:creationId xmlns:a16="http://schemas.microsoft.com/office/drawing/2014/main" id="{34218A24-FD53-4EA6-855E-12FD06294041}"/>
              </a:ext>
            </a:extLst>
          </p:cNvPr>
          <p:cNvSpPr>
            <a:spLocks/>
          </p:cNvSpPr>
          <p:nvPr/>
        </p:nvSpPr>
        <p:spPr bwMode="auto">
          <a:xfrm>
            <a:off x="4495552" y="791810"/>
            <a:ext cx="865799" cy="1682123"/>
          </a:xfrm>
          <a:custGeom>
            <a:avLst/>
            <a:gdLst>
              <a:gd name="T0" fmla="*/ 272 w 525"/>
              <a:gd name="T1" fmla="*/ 36 h 1020"/>
              <a:gd name="T2" fmla="*/ 250 w 525"/>
              <a:gd name="T3" fmla="*/ 11 h 1020"/>
              <a:gd name="T4" fmla="*/ 193 w 525"/>
              <a:gd name="T5" fmla="*/ 1 h 1020"/>
              <a:gd name="T6" fmla="*/ 159 w 525"/>
              <a:gd name="T7" fmla="*/ 38 h 1020"/>
              <a:gd name="T8" fmla="*/ 156 w 525"/>
              <a:gd name="T9" fmla="*/ 81 h 1020"/>
              <a:gd name="T10" fmla="*/ 163 w 525"/>
              <a:gd name="T11" fmla="*/ 96 h 1020"/>
              <a:gd name="T12" fmla="*/ 174 w 525"/>
              <a:gd name="T13" fmla="*/ 109 h 1020"/>
              <a:gd name="T14" fmla="*/ 150 w 525"/>
              <a:gd name="T15" fmla="*/ 134 h 1020"/>
              <a:gd name="T16" fmla="*/ 89 w 525"/>
              <a:gd name="T17" fmla="*/ 178 h 1020"/>
              <a:gd name="T18" fmla="*/ 62 w 525"/>
              <a:gd name="T19" fmla="*/ 236 h 1020"/>
              <a:gd name="T20" fmla="*/ 18 w 525"/>
              <a:gd name="T21" fmla="*/ 495 h 1020"/>
              <a:gd name="T22" fmla="*/ 0 w 525"/>
              <a:gd name="T23" fmla="*/ 524 h 1020"/>
              <a:gd name="T24" fmla="*/ 21 w 525"/>
              <a:gd name="T25" fmla="*/ 548 h 1020"/>
              <a:gd name="T26" fmla="*/ 45 w 525"/>
              <a:gd name="T27" fmla="*/ 531 h 1020"/>
              <a:gd name="T28" fmla="*/ 45 w 525"/>
              <a:gd name="T29" fmla="*/ 495 h 1020"/>
              <a:gd name="T30" fmla="*/ 60 w 525"/>
              <a:gd name="T31" fmla="*/ 531 h 1020"/>
              <a:gd name="T32" fmla="*/ 66 w 525"/>
              <a:gd name="T33" fmla="*/ 577 h 1020"/>
              <a:gd name="T34" fmla="*/ 70 w 525"/>
              <a:gd name="T35" fmla="*/ 636 h 1020"/>
              <a:gd name="T36" fmla="*/ 66 w 525"/>
              <a:gd name="T37" fmla="*/ 687 h 1020"/>
              <a:gd name="T38" fmla="*/ 70 w 525"/>
              <a:gd name="T39" fmla="*/ 765 h 1020"/>
              <a:gd name="T40" fmla="*/ 75 w 525"/>
              <a:gd name="T41" fmla="*/ 830 h 1020"/>
              <a:gd name="T42" fmla="*/ 75 w 525"/>
              <a:gd name="T43" fmla="*/ 890 h 1020"/>
              <a:gd name="T44" fmla="*/ 76 w 525"/>
              <a:gd name="T45" fmla="*/ 935 h 1020"/>
              <a:gd name="T46" fmla="*/ 64 w 525"/>
              <a:gd name="T47" fmla="*/ 999 h 1020"/>
              <a:gd name="T48" fmla="*/ 101 w 525"/>
              <a:gd name="T49" fmla="*/ 1014 h 1020"/>
              <a:gd name="T50" fmla="*/ 126 w 525"/>
              <a:gd name="T51" fmla="*/ 970 h 1020"/>
              <a:gd name="T52" fmla="*/ 156 w 525"/>
              <a:gd name="T53" fmla="*/ 898 h 1020"/>
              <a:gd name="T54" fmla="*/ 146 w 525"/>
              <a:gd name="T55" fmla="*/ 848 h 1020"/>
              <a:gd name="T56" fmla="*/ 153 w 525"/>
              <a:gd name="T57" fmla="*/ 749 h 1020"/>
              <a:gd name="T58" fmla="*/ 197 w 525"/>
              <a:gd name="T59" fmla="*/ 723 h 1020"/>
              <a:gd name="T60" fmla="*/ 175 w 525"/>
              <a:gd name="T61" fmla="*/ 856 h 1020"/>
              <a:gd name="T62" fmla="*/ 181 w 525"/>
              <a:gd name="T63" fmla="*/ 935 h 1020"/>
              <a:gd name="T64" fmla="*/ 181 w 525"/>
              <a:gd name="T65" fmla="*/ 1011 h 1020"/>
              <a:gd name="T66" fmla="*/ 233 w 525"/>
              <a:gd name="T67" fmla="*/ 1016 h 1020"/>
              <a:gd name="T68" fmla="*/ 245 w 525"/>
              <a:gd name="T69" fmla="*/ 976 h 1020"/>
              <a:gd name="T70" fmla="*/ 234 w 525"/>
              <a:gd name="T71" fmla="*/ 932 h 1020"/>
              <a:gd name="T72" fmla="*/ 268 w 525"/>
              <a:gd name="T73" fmla="*/ 889 h 1020"/>
              <a:gd name="T74" fmla="*/ 293 w 525"/>
              <a:gd name="T75" fmla="*/ 618 h 1020"/>
              <a:gd name="T76" fmla="*/ 310 w 525"/>
              <a:gd name="T77" fmla="*/ 547 h 1020"/>
              <a:gd name="T78" fmla="*/ 318 w 525"/>
              <a:gd name="T79" fmla="*/ 395 h 1020"/>
              <a:gd name="T80" fmla="*/ 351 w 525"/>
              <a:gd name="T81" fmla="*/ 406 h 1020"/>
              <a:gd name="T82" fmla="*/ 359 w 525"/>
              <a:gd name="T83" fmla="*/ 532 h 1020"/>
              <a:gd name="T84" fmla="*/ 310 w 525"/>
              <a:gd name="T85" fmla="*/ 680 h 1020"/>
              <a:gd name="T86" fmla="*/ 327 w 525"/>
              <a:gd name="T87" fmla="*/ 995 h 1020"/>
              <a:gd name="T88" fmla="*/ 402 w 525"/>
              <a:gd name="T89" fmla="*/ 1006 h 1020"/>
              <a:gd name="T90" fmla="*/ 508 w 525"/>
              <a:gd name="T91" fmla="*/ 953 h 1020"/>
              <a:gd name="T92" fmla="*/ 525 w 525"/>
              <a:gd name="T93" fmla="*/ 961 h 1020"/>
              <a:gd name="T94" fmla="*/ 521 w 525"/>
              <a:gd name="T95" fmla="*/ 645 h 1020"/>
              <a:gd name="T96" fmla="*/ 517 w 525"/>
              <a:gd name="T97" fmla="*/ 606 h 1020"/>
              <a:gd name="T98" fmla="*/ 501 w 525"/>
              <a:gd name="T99" fmla="*/ 540 h 1020"/>
              <a:gd name="T100" fmla="*/ 372 w 525"/>
              <a:gd name="T101" fmla="*/ 402 h 1020"/>
              <a:gd name="T102" fmla="*/ 391 w 525"/>
              <a:gd name="T103" fmla="*/ 372 h 1020"/>
              <a:gd name="T104" fmla="*/ 356 w 525"/>
              <a:gd name="T105" fmla="*/ 256 h 1020"/>
              <a:gd name="T106" fmla="*/ 295 w 525"/>
              <a:gd name="T107" fmla="*/ 165 h 1020"/>
              <a:gd name="T108" fmla="*/ 237 w 525"/>
              <a:gd name="T109" fmla="*/ 109 h 1020"/>
              <a:gd name="T110" fmla="*/ 247 w 525"/>
              <a:gd name="T111" fmla="*/ 86 h 1020"/>
              <a:gd name="T112" fmla="*/ 256 w 525"/>
              <a:gd name="T113" fmla="*/ 52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25" h="1020">
                <a:moveTo>
                  <a:pt x="256" y="52"/>
                </a:moveTo>
                <a:lnTo>
                  <a:pt x="256" y="52"/>
                </a:lnTo>
                <a:lnTo>
                  <a:pt x="266" y="46"/>
                </a:lnTo>
                <a:lnTo>
                  <a:pt x="271" y="40"/>
                </a:lnTo>
                <a:lnTo>
                  <a:pt x="272" y="38"/>
                </a:lnTo>
                <a:lnTo>
                  <a:pt x="272" y="36"/>
                </a:lnTo>
                <a:lnTo>
                  <a:pt x="272" y="36"/>
                </a:lnTo>
                <a:lnTo>
                  <a:pt x="263" y="32"/>
                </a:lnTo>
                <a:lnTo>
                  <a:pt x="258" y="30"/>
                </a:lnTo>
                <a:lnTo>
                  <a:pt x="258" y="30"/>
                </a:lnTo>
                <a:lnTo>
                  <a:pt x="256" y="23"/>
                </a:lnTo>
                <a:lnTo>
                  <a:pt x="255" y="17"/>
                </a:lnTo>
                <a:lnTo>
                  <a:pt x="253" y="14"/>
                </a:lnTo>
                <a:lnTo>
                  <a:pt x="250" y="11"/>
                </a:lnTo>
                <a:lnTo>
                  <a:pt x="250" y="11"/>
                </a:lnTo>
                <a:lnTo>
                  <a:pt x="245" y="9"/>
                </a:lnTo>
                <a:lnTo>
                  <a:pt x="238" y="6"/>
                </a:lnTo>
                <a:lnTo>
                  <a:pt x="221" y="1"/>
                </a:lnTo>
                <a:lnTo>
                  <a:pt x="212" y="0"/>
                </a:lnTo>
                <a:lnTo>
                  <a:pt x="203" y="0"/>
                </a:lnTo>
                <a:lnTo>
                  <a:pt x="193" y="1"/>
                </a:lnTo>
                <a:lnTo>
                  <a:pt x="187" y="4"/>
                </a:lnTo>
                <a:lnTo>
                  <a:pt x="187" y="4"/>
                </a:lnTo>
                <a:lnTo>
                  <a:pt x="180" y="6"/>
                </a:lnTo>
                <a:lnTo>
                  <a:pt x="175" y="11"/>
                </a:lnTo>
                <a:lnTo>
                  <a:pt x="167" y="21"/>
                </a:lnTo>
                <a:lnTo>
                  <a:pt x="162" y="31"/>
                </a:lnTo>
                <a:lnTo>
                  <a:pt x="159" y="38"/>
                </a:lnTo>
                <a:lnTo>
                  <a:pt x="159" y="38"/>
                </a:lnTo>
                <a:lnTo>
                  <a:pt x="158" y="54"/>
                </a:lnTo>
                <a:lnTo>
                  <a:pt x="158" y="61"/>
                </a:lnTo>
                <a:lnTo>
                  <a:pt x="158" y="61"/>
                </a:lnTo>
                <a:lnTo>
                  <a:pt x="159" y="72"/>
                </a:lnTo>
                <a:lnTo>
                  <a:pt x="158" y="79"/>
                </a:lnTo>
                <a:lnTo>
                  <a:pt x="156" y="81"/>
                </a:lnTo>
                <a:lnTo>
                  <a:pt x="154" y="82"/>
                </a:lnTo>
                <a:lnTo>
                  <a:pt x="154" y="82"/>
                </a:lnTo>
                <a:lnTo>
                  <a:pt x="146" y="85"/>
                </a:lnTo>
                <a:lnTo>
                  <a:pt x="142" y="86"/>
                </a:lnTo>
                <a:lnTo>
                  <a:pt x="156" y="89"/>
                </a:lnTo>
                <a:lnTo>
                  <a:pt x="143" y="97"/>
                </a:lnTo>
                <a:lnTo>
                  <a:pt x="163" y="96"/>
                </a:lnTo>
                <a:lnTo>
                  <a:pt x="163" y="96"/>
                </a:lnTo>
                <a:lnTo>
                  <a:pt x="164" y="96"/>
                </a:lnTo>
                <a:lnTo>
                  <a:pt x="168" y="98"/>
                </a:lnTo>
                <a:lnTo>
                  <a:pt x="172" y="102"/>
                </a:lnTo>
                <a:lnTo>
                  <a:pt x="174" y="105"/>
                </a:lnTo>
                <a:lnTo>
                  <a:pt x="174" y="109"/>
                </a:lnTo>
                <a:lnTo>
                  <a:pt x="174" y="109"/>
                </a:lnTo>
                <a:lnTo>
                  <a:pt x="174" y="122"/>
                </a:lnTo>
                <a:lnTo>
                  <a:pt x="172" y="127"/>
                </a:lnTo>
                <a:lnTo>
                  <a:pt x="170" y="128"/>
                </a:lnTo>
                <a:lnTo>
                  <a:pt x="167" y="131"/>
                </a:lnTo>
                <a:lnTo>
                  <a:pt x="167" y="131"/>
                </a:lnTo>
                <a:lnTo>
                  <a:pt x="159" y="132"/>
                </a:lnTo>
                <a:lnTo>
                  <a:pt x="150" y="134"/>
                </a:lnTo>
                <a:lnTo>
                  <a:pt x="137" y="135"/>
                </a:lnTo>
                <a:lnTo>
                  <a:pt x="137" y="135"/>
                </a:lnTo>
                <a:lnTo>
                  <a:pt x="133" y="138"/>
                </a:lnTo>
                <a:lnTo>
                  <a:pt x="125" y="144"/>
                </a:lnTo>
                <a:lnTo>
                  <a:pt x="103" y="165"/>
                </a:lnTo>
                <a:lnTo>
                  <a:pt x="103" y="165"/>
                </a:lnTo>
                <a:lnTo>
                  <a:pt x="89" y="178"/>
                </a:lnTo>
                <a:lnTo>
                  <a:pt x="78" y="189"/>
                </a:lnTo>
                <a:lnTo>
                  <a:pt x="71" y="198"/>
                </a:lnTo>
                <a:lnTo>
                  <a:pt x="70" y="202"/>
                </a:lnTo>
                <a:lnTo>
                  <a:pt x="68" y="207"/>
                </a:lnTo>
                <a:lnTo>
                  <a:pt x="68" y="207"/>
                </a:lnTo>
                <a:lnTo>
                  <a:pt x="67" y="217"/>
                </a:lnTo>
                <a:lnTo>
                  <a:pt x="62" y="236"/>
                </a:lnTo>
                <a:lnTo>
                  <a:pt x="47" y="290"/>
                </a:lnTo>
                <a:lnTo>
                  <a:pt x="26" y="367"/>
                </a:lnTo>
                <a:lnTo>
                  <a:pt x="26" y="367"/>
                </a:lnTo>
                <a:lnTo>
                  <a:pt x="29" y="373"/>
                </a:lnTo>
                <a:lnTo>
                  <a:pt x="31" y="377"/>
                </a:lnTo>
                <a:lnTo>
                  <a:pt x="18" y="495"/>
                </a:lnTo>
                <a:lnTo>
                  <a:pt x="18" y="495"/>
                </a:lnTo>
                <a:lnTo>
                  <a:pt x="16" y="497"/>
                </a:lnTo>
                <a:lnTo>
                  <a:pt x="10" y="499"/>
                </a:lnTo>
                <a:lnTo>
                  <a:pt x="8" y="503"/>
                </a:lnTo>
                <a:lnTo>
                  <a:pt x="4" y="509"/>
                </a:lnTo>
                <a:lnTo>
                  <a:pt x="1" y="515"/>
                </a:lnTo>
                <a:lnTo>
                  <a:pt x="0" y="524"/>
                </a:lnTo>
                <a:lnTo>
                  <a:pt x="0" y="524"/>
                </a:lnTo>
                <a:lnTo>
                  <a:pt x="0" y="530"/>
                </a:lnTo>
                <a:lnTo>
                  <a:pt x="1" y="535"/>
                </a:lnTo>
                <a:lnTo>
                  <a:pt x="3" y="539"/>
                </a:lnTo>
                <a:lnTo>
                  <a:pt x="6" y="541"/>
                </a:lnTo>
                <a:lnTo>
                  <a:pt x="13" y="544"/>
                </a:lnTo>
                <a:lnTo>
                  <a:pt x="21" y="548"/>
                </a:lnTo>
                <a:lnTo>
                  <a:pt x="21" y="548"/>
                </a:lnTo>
                <a:lnTo>
                  <a:pt x="28" y="551"/>
                </a:lnTo>
                <a:lnTo>
                  <a:pt x="33" y="553"/>
                </a:lnTo>
                <a:lnTo>
                  <a:pt x="38" y="552"/>
                </a:lnTo>
                <a:lnTo>
                  <a:pt x="39" y="551"/>
                </a:lnTo>
                <a:lnTo>
                  <a:pt x="39" y="549"/>
                </a:lnTo>
                <a:lnTo>
                  <a:pt x="39" y="549"/>
                </a:lnTo>
                <a:lnTo>
                  <a:pt x="45" y="531"/>
                </a:lnTo>
                <a:lnTo>
                  <a:pt x="45" y="531"/>
                </a:lnTo>
                <a:lnTo>
                  <a:pt x="46" y="524"/>
                </a:lnTo>
                <a:lnTo>
                  <a:pt x="45" y="519"/>
                </a:lnTo>
                <a:lnTo>
                  <a:pt x="43" y="515"/>
                </a:lnTo>
                <a:lnTo>
                  <a:pt x="43" y="515"/>
                </a:lnTo>
                <a:lnTo>
                  <a:pt x="45" y="495"/>
                </a:lnTo>
                <a:lnTo>
                  <a:pt x="45" y="495"/>
                </a:lnTo>
                <a:lnTo>
                  <a:pt x="49" y="472"/>
                </a:lnTo>
                <a:lnTo>
                  <a:pt x="56" y="436"/>
                </a:lnTo>
                <a:lnTo>
                  <a:pt x="67" y="389"/>
                </a:lnTo>
                <a:lnTo>
                  <a:pt x="75" y="399"/>
                </a:lnTo>
                <a:lnTo>
                  <a:pt x="75" y="399"/>
                </a:lnTo>
                <a:lnTo>
                  <a:pt x="67" y="477"/>
                </a:lnTo>
                <a:lnTo>
                  <a:pt x="60" y="531"/>
                </a:lnTo>
                <a:lnTo>
                  <a:pt x="56" y="561"/>
                </a:lnTo>
                <a:lnTo>
                  <a:pt x="56" y="561"/>
                </a:lnTo>
                <a:lnTo>
                  <a:pt x="55" y="564"/>
                </a:lnTo>
                <a:lnTo>
                  <a:pt x="56" y="568"/>
                </a:lnTo>
                <a:lnTo>
                  <a:pt x="59" y="572"/>
                </a:lnTo>
                <a:lnTo>
                  <a:pt x="63" y="576"/>
                </a:lnTo>
                <a:lnTo>
                  <a:pt x="66" y="577"/>
                </a:lnTo>
                <a:lnTo>
                  <a:pt x="66" y="577"/>
                </a:lnTo>
                <a:lnTo>
                  <a:pt x="64" y="619"/>
                </a:lnTo>
                <a:lnTo>
                  <a:pt x="64" y="619"/>
                </a:lnTo>
                <a:lnTo>
                  <a:pt x="64" y="624"/>
                </a:lnTo>
                <a:lnTo>
                  <a:pt x="66" y="627"/>
                </a:lnTo>
                <a:lnTo>
                  <a:pt x="68" y="632"/>
                </a:lnTo>
                <a:lnTo>
                  <a:pt x="70" y="636"/>
                </a:lnTo>
                <a:lnTo>
                  <a:pt x="70" y="641"/>
                </a:lnTo>
                <a:lnTo>
                  <a:pt x="70" y="648"/>
                </a:lnTo>
                <a:lnTo>
                  <a:pt x="67" y="656"/>
                </a:lnTo>
                <a:lnTo>
                  <a:pt x="67" y="656"/>
                </a:lnTo>
                <a:lnTo>
                  <a:pt x="64" y="666"/>
                </a:lnTo>
                <a:lnTo>
                  <a:pt x="64" y="677"/>
                </a:lnTo>
                <a:lnTo>
                  <a:pt x="66" y="687"/>
                </a:lnTo>
                <a:lnTo>
                  <a:pt x="67" y="698"/>
                </a:lnTo>
                <a:lnTo>
                  <a:pt x="71" y="718"/>
                </a:lnTo>
                <a:lnTo>
                  <a:pt x="72" y="726"/>
                </a:lnTo>
                <a:lnTo>
                  <a:pt x="72" y="732"/>
                </a:lnTo>
                <a:lnTo>
                  <a:pt x="72" y="732"/>
                </a:lnTo>
                <a:lnTo>
                  <a:pt x="70" y="753"/>
                </a:lnTo>
                <a:lnTo>
                  <a:pt x="70" y="765"/>
                </a:lnTo>
                <a:lnTo>
                  <a:pt x="70" y="781"/>
                </a:lnTo>
                <a:lnTo>
                  <a:pt x="70" y="781"/>
                </a:lnTo>
                <a:lnTo>
                  <a:pt x="72" y="797"/>
                </a:lnTo>
                <a:lnTo>
                  <a:pt x="74" y="810"/>
                </a:lnTo>
                <a:lnTo>
                  <a:pt x="75" y="820"/>
                </a:lnTo>
                <a:lnTo>
                  <a:pt x="75" y="830"/>
                </a:lnTo>
                <a:lnTo>
                  <a:pt x="75" y="830"/>
                </a:lnTo>
                <a:lnTo>
                  <a:pt x="76" y="841"/>
                </a:lnTo>
                <a:lnTo>
                  <a:pt x="78" y="856"/>
                </a:lnTo>
                <a:lnTo>
                  <a:pt x="79" y="870"/>
                </a:lnTo>
                <a:lnTo>
                  <a:pt x="78" y="878"/>
                </a:lnTo>
                <a:lnTo>
                  <a:pt x="76" y="885"/>
                </a:lnTo>
                <a:lnTo>
                  <a:pt x="76" y="885"/>
                </a:lnTo>
                <a:lnTo>
                  <a:pt x="75" y="890"/>
                </a:lnTo>
                <a:lnTo>
                  <a:pt x="75" y="895"/>
                </a:lnTo>
                <a:lnTo>
                  <a:pt x="76" y="901"/>
                </a:lnTo>
                <a:lnTo>
                  <a:pt x="79" y="904"/>
                </a:lnTo>
                <a:lnTo>
                  <a:pt x="83" y="911"/>
                </a:lnTo>
                <a:lnTo>
                  <a:pt x="84" y="912"/>
                </a:lnTo>
                <a:lnTo>
                  <a:pt x="84" y="912"/>
                </a:lnTo>
                <a:lnTo>
                  <a:pt x="76" y="935"/>
                </a:lnTo>
                <a:lnTo>
                  <a:pt x="68" y="953"/>
                </a:lnTo>
                <a:lnTo>
                  <a:pt x="64" y="972"/>
                </a:lnTo>
                <a:lnTo>
                  <a:pt x="64" y="972"/>
                </a:lnTo>
                <a:lnTo>
                  <a:pt x="63" y="979"/>
                </a:lnTo>
                <a:lnTo>
                  <a:pt x="63" y="987"/>
                </a:lnTo>
                <a:lnTo>
                  <a:pt x="63" y="993"/>
                </a:lnTo>
                <a:lnTo>
                  <a:pt x="64" y="999"/>
                </a:lnTo>
                <a:lnTo>
                  <a:pt x="68" y="1003"/>
                </a:lnTo>
                <a:lnTo>
                  <a:pt x="72" y="1007"/>
                </a:lnTo>
                <a:lnTo>
                  <a:pt x="76" y="1010"/>
                </a:lnTo>
                <a:lnTo>
                  <a:pt x="83" y="1011"/>
                </a:lnTo>
                <a:lnTo>
                  <a:pt x="83" y="1011"/>
                </a:lnTo>
                <a:lnTo>
                  <a:pt x="96" y="1014"/>
                </a:lnTo>
                <a:lnTo>
                  <a:pt x="101" y="1014"/>
                </a:lnTo>
                <a:lnTo>
                  <a:pt x="105" y="1012"/>
                </a:lnTo>
                <a:lnTo>
                  <a:pt x="110" y="1010"/>
                </a:lnTo>
                <a:lnTo>
                  <a:pt x="114" y="1004"/>
                </a:lnTo>
                <a:lnTo>
                  <a:pt x="117" y="998"/>
                </a:lnTo>
                <a:lnTo>
                  <a:pt x="121" y="987"/>
                </a:lnTo>
                <a:lnTo>
                  <a:pt x="121" y="987"/>
                </a:lnTo>
                <a:lnTo>
                  <a:pt x="126" y="970"/>
                </a:lnTo>
                <a:lnTo>
                  <a:pt x="130" y="960"/>
                </a:lnTo>
                <a:lnTo>
                  <a:pt x="134" y="952"/>
                </a:lnTo>
                <a:lnTo>
                  <a:pt x="138" y="940"/>
                </a:lnTo>
                <a:lnTo>
                  <a:pt x="138" y="940"/>
                </a:lnTo>
                <a:lnTo>
                  <a:pt x="145" y="926"/>
                </a:lnTo>
                <a:lnTo>
                  <a:pt x="151" y="911"/>
                </a:lnTo>
                <a:lnTo>
                  <a:pt x="156" y="898"/>
                </a:lnTo>
                <a:lnTo>
                  <a:pt x="158" y="891"/>
                </a:lnTo>
                <a:lnTo>
                  <a:pt x="158" y="885"/>
                </a:lnTo>
                <a:lnTo>
                  <a:pt x="158" y="885"/>
                </a:lnTo>
                <a:lnTo>
                  <a:pt x="155" y="872"/>
                </a:lnTo>
                <a:lnTo>
                  <a:pt x="151" y="860"/>
                </a:lnTo>
                <a:lnTo>
                  <a:pt x="146" y="848"/>
                </a:lnTo>
                <a:lnTo>
                  <a:pt x="146" y="848"/>
                </a:lnTo>
                <a:lnTo>
                  <a:pt x="147" y="822"/>
                </a:lnTo>
                <a:lnTo>
                  <a:pt x="146" y="782"/>
                </a:lnTo>
                <a:lnTo>
                  <a:pt x="146" y="782"/>
                </a:lnTo>
                <a:lnTo>
                  <a:pt x="147" y="770"/>
                </a:lnTo>
                <a:lnTo>
                  <a:pt x="149" y="760"/>
                </a:lnTo>
                <a:lnTo>
                  <a:pt x="151" y="753"/>
                </a:lnTo>
                <a:lnTo>
                  <a:pt x="153" y="749"/>
                </a:lnTo>
                <a:lnTo>
                  <a:pt x="153" y="749"/>
                </a:lnTo>
                <a:lnTo>
                  <a:pt x="174" y="724"/>
                </a:lnTo>
                <a:lnTo>
                  <a:pt x="195" y="701"/>
                </a:lnTo>
                <a:lnTo>
                  <a:pt x="195" y="701"/>
                </a:lnTo>
                <a:lnTo>
                  <a:pt x="195" y="702"/>
                </a:lnTo>
                <a:lnTo>
                  <a:pt x="196" y="706"/>
                </a:lnTo>
                <a:lnTo>
                  <a:pt x="197" y="723"/>
                </a:lnTo>
                <a:lnTo>
                  <a:pt x="197" y="745"/>
                </a:lnTo>
                <a:lnTo>
                  <a:pt x="197" y="766"/>
                </a:lnTo>
                <a:lnTo>
                  <a:pt x="197" y="766"/>
                </a:lnTo>
                <a:lnTo>
                  <a:pt x="195" y="786"/>
                </a:lnTo>
                <a:lnTo>
                  <a:pt x="189" y="808"/>
                </a:lnTo>
                <a:lnTo>
                  <a:pt x="183" y="832"/>
                </a:lnTo>
                <a:lnTo>
                  <a:pt x="175" y="856"/>
                </a:lnTo>
                <a:lnTo>
                  <a:pt x="175" y="856"/>
                </a:lnTo>
                <a:lnTo>
                  <a:pt x="172" y="866"/>
                </a:lnTo>
                <a:lnTo>
                  <a:pt x="170" y="879"/>
                </a:lnTo>
                <a:lnTo>
                  <a:pt x="167" y="903"/>
                </a:lnTo>
                <a:lnTo>
                  <a:pt x="167" y="923"/>
                </a:lnTo>
                <a:lnTo>
                  <a:pt x="167" y="931"/>
                </a:lnTo>
                <a:lnTo>
                  <a:pt x="181" y="935"/>
                </a:lnTo>
                <a:lnTo>
                  <a:pt x="181" y="935"/>
                </a:lnTo>
                <a:lnTo>
                  <a:pt x="179" y="969"/>
                </a:lnTo>
                <a:lnTo>
                  <a:pt x="178" y="994"/>
                </a:lnTo>
                <a:lnTo>
                  <a:pt x="178" y="1003"/>
                </a:lnTo>
                <a:lnTo>
                  <a:pt x="179" y="1008"/>
                </a:lnTo>
                <a:lnTo>
                  <a:pt x="179" y="1008"/>
                </a:lnTo>
                <a:lnTo>
                  <a:pt x="181" y="1011"/>
                </a:lnTo>
                <a:lnTo>
                  <a:pt x="188" y="1015"/>
                </a:lnTo>
                <a:lnTo>
                  <a:pt x="196" y="1018"/>
                </a:lnTo>
                <a:lnTo>
                  <a:pt x="205" y="1019"/>
                </a:lnTo>
                <a:lnTo>
                  <a:pt x="214" y="1020"/>
                </a:lnTo>
                <a:lnTo>
                  <a:pt x="224" y="1020"/>
                </a:lnTo>
                <a:lnTo>
                  <a:pt x="230" y="1019"/>
                </a:lnTo>
                <a:lnTo>
                  <a:pt x="233" y="1016"/>
                </a:lnTo>
                <a:lnTo>
                  <a:pt x="234" y="1015"/>
                </a:lnTo>
                <a:lnTo>
                  <a:pt x="234" y="1015"/>
                </a:lnTo>
                <a:lnTo>
                  <a:pt x="239" y="1004"/>
                </a:lnTo>
                <a:lnTo>
                  <a:pt x="245" y="994"/>
                </a:lnTo>
                <a:lnTo>
                  <a:pt x="246" y="983"/>
                </a:lnTo>
                <a:lnTo>
                  <a:pt x="246" y="978"/>
                </a:lnTo>
                <a:lnTo>
                  <a:pt x="245" y="976"/>
                </a:lnTo>
                <a:lnTo>
                  <a:pt x="245" y="976"/>
                </a:lnTo>
                <a:lnTo>
                  <a:pt x="241" y="970"/>
                </a:lnTo>
                <a:lnTo>
                  <a:pt x="237" y="966"/>
                </a:lnTo>
                <a:lnTo>
                  <a:pt x="234" y="964"/>
                </a:lnTo>
                <a:lnTo>
                  <a:pt x="233" y="958"/>
                </a:lnTo>
                <a:lnTo>
                  <a:pt x="233" y="958"/>
                </a:lnTo>
                <a:lnTo>
                  <a:pt x="234" y="932"/>
                </a:lnTo>
                <a:lnTo>
                  <a:pt x="237" y="910"/>
                </a:lnTo>
                <a:lnTo>
                  <a:pt x="237" y="910"/>
                </a:lnTo>
                <a:lnTo>
                  <a:pt x="253" y="903"/>
                </a:lnTo>
                <a:lnTo>
                  <a:pt x="263" y="895"/>
                </a:lnTo>
                <a:lnTo>
                  <a:pt x="267" y="893"/>
                </a:lnTo>
                <a:lnTo>
                  <a:pt x="268" y="889"/>
                </a:lnTo>
                <a:lnTo>
                  <a:pt x="268" y="889"/>
                </a:lnTo>
                <a:lnTo>
                  <a:pt x="275" y="789"/>
                </a:lnTo>
                <a:lnTo>
                  <a:pt x="280" y="720"/>
                </a:lnTo>
                <a:lnTo>
                  <a:pt x="283" y="685"/>
                </a:lnTo>
                <a:lnTo>
                  <a:pt x="283" y="685"/>
                </a:lnTo>
                <a:lnTo>
                  <a:pt x="289" y="647"/>
                </a:lnTo>
                <a:lnTo>
                  <a:pt x="293" y="618"/>
                </a:lnTo>
                <a:lnTo>
                  <a:pt x="293" y="618"/>
                </a:lnTo>
                <a:lnTo>
                  <a:pt x="301" y="618"/>
                </a:lnTo>
                <a:lnTo>
                  <a:pt x="306" y="616"/>
                </a:lnTo>
                <a:lnTo>
                  <a:pt x="308" y="615"/>
                </a:lnTo>
                <a:lnTo>
                  <a:pt x="309" y="614"/>
                </a:lnTo>
                <a:lnTo>
                  <a:pt x="309" y="614"/>
                </a:lnTo>
                <a:lnTo>
                  <a:pt x="309" y="578"/>
                </a:lnTo>
                <a:lnTo>
                  <a:pt x="310" y="547"/>
                </a:lnTo>
                <a:lnTo>
                  <a:pt x="310" y="547"/>
                </a:lnTo>
                <a:lnTo>
                  <a:pt x="313" y="538"/>
                </a:lnTo>
                <a:lnTo>
                  <a:pt x="314" y="526"/>
                </a:lnTo>
                <a:lnTo>
                  <a:pt x="316" y="510"/>
                </a:lnTo>
                <a:lnTo>
                  <a:pt x="316" y="510"/>
                </a:lnTo>
                <a:lnTo>
                  <a:pt x="317" y="443"/>
                </a:lnTo>
                <a:lnTo>
                  <a:pt x="318" y="395"/>
                </a:lnTo>
                <a:lnTo>
                  <a:pt x="333" y="398"/>
                </a:lnTo>
                <a:lnTo>
                  <a:pt x="333" y="398"/>
                </a:lnTo>
                <a:lnTo>
                  <a:pt x="339" y="402"/>
                </a:lnTo>
                <a:lnTo>
                  <a:pt x="345" y="405"/>
                </a:lnTo>
                <a:lnTo>
                  <a:pt x="349" y="406"/>
                </a:lnTo>
                <a:lnTo>
                  <a:pt x="349" y="406"/>
                </a:lnTo>
                <a:lnTo>
                  <a:pt x="351" y="406"/>
                </a:lnTo>
                <a:lnTo>
                  <a:pt x="355" y="407"/>
                </a:lnTo>
                <a:lnTo>
                  <a:pt x="359" y="410"/>
                </a:lnTo>
                <a:lnTo>
                  <a:pt x="341" y="430"/>
                </a:lnTo>
                <a:lnTo>
                  <a:pt x="341" y="460"/>
                </a:lnTo>
                <a:lnTo>
                  <a:pt x="347" y="473"/>
                </a:lnTo>
                <a:lnTo>
                  <a:pt x="359" y="468"/>
                </a:lnTo>
                <a:lnTo>
                  <a:pt x="359" y="532"/>
                </a:lnTo>
                <a:lnTo>
                  <a:pt x="342" y="549"/>
                </a:lnTo>
                <a:lnTo>
                  <a:pt x="342" y="659"/>
                </a:lnTo>
                <a:lnTo>
                  <a:pt x="320" y="669"/>
                </a:lnTo>
                <a:lnTo>
                  <a:pt x="320" y="669"/>
                </a:lnTo>
                <a:lnTo>
                  <a:pt x="316" y="672"/>
                </a:lnTo>
                <a:lnTo>
                  <a:pt x="312" y="676"/>
                </a:lnTo>
                <a:lnTo>
                  <a:pt x="310" y="680"/>
                </a:lnTo>
                <a:lnTo>
                  <a:pt x="310" y="680"/>
                </a:lnTo>
                <a:lnTo>
                  <a:pt x="306" y="698"/>
                </a:lnTo>
                <a:lnTo>
                  <a:pt x="304" y="943"/>
                </a:lnTo>
                <a:lnTo>
                  <a:pt x="310" y="953"/>
                </a:lnTo>
                <a:lnTo>
                  <a:pt x="310" y="989"/>
                </a:lnTo>
                <a:lnTo>
                  <a:pt x="317" y="995"/>
                </a:lnTo>
                <a:lnTo>
                  <a:pt x="327" y="995"/>
                </a:lnTo>
                <a:lnTo>
                  <a:pt x="334" y="989"/>
                </a:lnTo>
                <a:lnTo>
                  <a:pt x="334" y="957"/>
                </a:lnTo>
                <a:lnTo>
                  <a:pt x="329" y="951"/>
                </a:lnTo>
                <a:lnTo>
                  <a:pt x="397" y="964"/>
                </a:lnTo>
                <a:lnTo>
                  <a:pt x="397" y="969"/>
                </a:lnTo>
                <a:lnTo>
                  <a:pt x="402" y="969"/>
                </a:lnTo>
                <a:lnTo>
                  <a:pt x="402" y="1006"/>
                </a:lnTo>
                <a:lnTo>
                  <a:pt x="408" y="1010"/>
                </a:lnTo>
                <a:lnTo>
                  <a:pt x="421" y="1010"/>
                </a:lnTo>
                <a:lnTo>
                  <a:pt x="427" y="1006"/>
                </a:lnTo>
                <a:lnTo>
                  <a:pt x="427" y="972"/>
                </a:lnTo>
                <a:lnTo>
                  <a:pt x="431" y="970"/>
                </a:lnTo>
                <a:lnTo>
                  <a:pt x="431" y="962"/>
                </a:lnTo>
                <a:lnTo>
                  <a:pt x="508" y="953"/>
                </a:lnTo>
                <a:lnTo>
                  <a:pt x="510" y="957"/>
                </a:lnTo>
                <a:lnTo>
                  <a:pt x="509" y="962"/>
                </a:lnTo>
                <a:lnTo>
                  <a:pt x="509" y="987"/>
                </a:lnTo>
                <a:lnTo>
                  <a:pt x="512" y="993"/>
                </a:lnTo>
                <a:lnTo>
                  <a:pt x="522" y="993"/>
                </a:lnTo>
                <a:lnTo>
                  <a:pt x="525" y="989"/>
                </a:lnTo>
                <a:lnTo>
                  <a:pt x="525" y="961"/>
                </a:lnTo>
                <a:lnTo>
                  <a:pt x="518" y="954"/>
                </a:lnTo>
                <a:lnTo>
                  <a:pt x="518" y="951"/>
                </a:lnTo>
                <a:lnTo>
                  <a:pt x="522" y="941"/>
                </a:lnTo>
                <a:lnTo>
                  <a:pt x="512" y="669"/>
                </a:lnTo>
                <a:lnTo>
                  <a:pt x="512" y="669"/>
                </a:lnTo>
                <a:lnTo>
                  <a:pt x="518" y="656"/>
                </a:lnTo>
                <a:lnTo>
                  <a:pt x="521" y="645"/>
                </a:lnTo>
                <a:lnTo>
                  <a:pt x="524" y="639"/>
                </a:lnTo>
                <a:lnTo>
                  <a:pt x="524" y="619"/>
                </a:lnTo>
                <a:lnTo>
                  <a:pt x="524" y="619"/>
                </a:lnTo>
                <a:lnTo>
                  <a:pt x="520" y="615"/>
                </a:lnTo>
                <a:lnTo>
                  <a:pt x="516" y="610"/>
                </a:lnTo>
                <a:lnTo>
                  <a:pt x="516" y="610"/>
                </a:lnTo>
                <a:lnTo>
                  <a:pt x="517" y="606"/>
                </a:lnTo>
                <a:lnTo>
                  <a:pt x="518" y="602"/>
                </a:lnTo>
                <a:lnTo>
                  <a:pt x="518" y="594"/>
                </a:lnTo>
                <a:lnTo>
                  <a:pt x="518" y="594"/>
                </a:lnTo>
                <a:lnTo>
                  <a:pt x="518" y="589"/>
                </a:lnTo>
                <a:lnTo>
                  <a:pt x="516" y="581"/>
                </a:lnTo>
                <a:lnTo>
                  <a:pt x="510" y="563"/>
                </a:lnTo>
                <a:lnTo>
                  <a:pt x="501" y="540"/>
                </a:lnTo>
                <a:lnTo>
                  <a:pt x="454" y="541"/>
                </a:lnTo>
                <a:lnTo>
                  <a:pt x="435" y="541"/>
                </a:lnTo>
                <a:lnTo>
                  <a:pt x="430" y="527"/>
                </a:lnTo>
                <a:lnTo>
                  <a:pt x="410" y="527"/>
                </a:lnTo>
                <a:lnTo>
                  <a:pt x="387" y="480"/>
                </a:lnTo>
                <a:lnTo>
                  <a:pt x="372" y="480"/>
                </a:lnTo>
                <a:lnTo>
                  <a:pt x="372" y="402"/>
                </a:lnTo>
                <a:lnTo>
                  <a:pt x="372" y="402"/>
                </a:lnTo>
                <a:lnTo>
                  <a:pt x="383" y="395"/>
                </a:lnTo>
                <a:lnTo>
                  <a:pt x="389" y="390"/>
                </a:lnTo>
                <a:lnTo>
                  <a:pt x="392" y="389"/>
                </a:lnTo>
                <a:lnTo>
                  <a:pt x="393" y="388"/>
                </a:lnTo>
                <a:lnTo>
                  <a:pt x="393" y="388"/>
                </a:lnTo>
                <a:lnTo>
                  <a:pt x="391" y="372"/>
                </a:lnTo>
                <a:lnTo>
                  <a:pt x="388" y="360"/>
                </a:lnTo>
                <a:lnTo>
                  <a:pt x="377" y="357"/>
                </a:lnTo>
                <a:lnTo>
                  <a:pt x="363" y="355"/>
                </a:lnTo>
                <a:lnTo>
                  <a:pt x="372" y="338"/>
                </a:lnTo>
                <a:lnTo>
                  <a:pt x="372" y="338"/>
                </a:lnTo>
                <a:lnTo>
                  <a:pt x="366" y="303"/>
                </a:lnTo>
                <a:lnTo>
                  <a:pt x="356" y="256"/>
                </a:lnTo>
                <a:lnTo>
                  <a:pt x="356" y="256"/>
                </a:lnTo>
                <a:lnTo>
                  <a:pt x="350" y="238"/>
                </a:lnTo>
                <a:lnTo>
                  <a:pt x="341" y="213"/>
                </a:lnTo>
                <a:lnTo>
                  <a:pt x="326" y="181"/>
                </a:lnTo>
                <a:lnTo>
                  <a:pt x="326" y="181"/>
                </a:lnTo>
                <a:lnTo>
                  <a:pt x="310" y="173"/>
                </a:lnTo>
                <a:lnTo>
                  <a:pt x="295" y="165"/>
                </a:lnTo>
                <a:lnTo>
                  <a:pt x="272" y="157"/>
                </a:lnTo>
                <a:lnTo>
                  <a:pt x="258" y="140"/>
                </a:lnTo>
                <a:lnTo>
                  <a:pt x="242" y="139"/>
                </a:lnTo>
                <a:lnTo>
                  <a:pt x="242" y="139"/>
                </a:lnTo>
                <a:lnTo>
                  <a:pt x="239" y="127"/>
                </a:lnTo>
                <a:lnTo>
                  <a:pt x="238" y="117"/>
                </a:lnTo>
                <a:lnTo>
                  <a:pt x="237" y="109"/>
                </a:lnTo>
                <a:lnTo>
                  <a:pt x="237" y="109"/>
                </a:lnTo>
                <a:lnTo>
                  <a:pt x="238" y="101"/>
                </a:lnTo>
                <a:lnTo>
                  <a:pt x="239" y="93"/>
                </a:lnTo>
                <a:lnTo>
                  <a:pt x="242" y="84"/>
                </a:lnTo>
                <a:lnTo>
                  <a:pt x="242" y="84"/>
                </a:lnTo>
                <a:lnTo>
                  <a:pt x="243" y="85"/>
                </a:lnTo>
                <a:lnTo>
                  <a:pt x="247" y="86"/>
                </a:lnTo>
                <a:lnTo>
                  <a:pt x="250" y="85"/>
                </a:lnTo>
                <a:lnTo>
                  <a:pt x="253" y="85"/>
                </a:lnTo>
                <a:lnTo>
                  <a:pt x="254" y="82"/>
                </a:lnTo>
                <a:lnTo>
                  <a:pt x="255" y="80"/>
                </a:lnTo>
                <a:lnTo>
                  <a:pt x="255" y="80"/>
                </a:lnTo>
                <a:lnTo>
                  <a:pt x="256" y="63"/>
                </a:lnTo>
                <a:lnTo>
                  <a:pt x="256" y="52"/>
                </a:lnTo>
                <a:lnTo>
                  <a:pt x="256" y="5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9" name="Freeform 19">
            <a:extLst>
              <a:ext uri="{FF2B5EF4-FFF2-40B4-BE49-F238E27FC236}">
                <a16:creationId xmlns:a16="http://schemas.microsoft.com/office/drawing/2014/main" id="{59B772A3-FAD5-43FE-9DDD-855ADC42D931}"/>
              </a:ext>
            </a:extLst>
          </p:cNvPr>
          <p:cNvSpPr>
            <a:spLocks/>
          </p:cNvSpPr>
          <p:nvPr/>
        </p:nvSpPr>
        <p:spPr bwMode="auto">
          <a:xfrm>
            <a:off x="6407417" y="769668"/>
            <a:ext cx="963855" cy="1689720"/>
          </a:xfrm>
          <a:custGeom>
            <a:avLst/>
            <a:gdLst>
              <a:gd name="T0" fmla="*/ 121 w 729"/>
              <a:gd name="T1" fmla="*/ 43 h 1278"/>
              <a:gd name="T2" fmla="*/ 142 w 729"/>
              <a:gd name="T3" fmla="*/ 93 h 1278"/>
              <a:gd name="T4" fmla="*/ 157 w 729"/>
              <a:gd name="T5" fmla="*/ 146 h 1278"/>
              <a:gd name="T6" fmla="*/ 171 w 729"/>
              <a:gd name="T7" fmla="*/ 163 h 1278"/>
              <a:gd name="T8" fmla="*/ 151 w 729"/>
              <a:gd name="T9" fmla="*/ 192 h 1278"/>
              <a:gd name="T10" fmla="*/ 57 w 729"/>
              <a:gd name="T11" fmla="*/ 255 h 1278"/>
              <a:gd name="T12" fmla="*/ 46 w 729"/>
              <a:gd name="T13" fmla="*/ 557 h 1278"/>
              <a:gd name="T14" fmla="*/ 46 w 729"/>
              <a:gd name="T15" fmla="*/ 681 h 1278"/>
              <a:gd name="T16" fmla="*/ 58 w 729"/>
              <a:gd name="T17" fmla="*/ 731 h 1278"/>
              <a:gd name="T18" fmla="*/ 69 w 729"/>
              <a:gd name="T19" fmla="*/ 730 h 1278"/>
              <a:gd name="T20" fmla="*/ 67 w 729"/>
              <a:gd name="T21" fmla="*/ 714 h 1278"/>
              <a:gd name="T22" fmla="*/ 78 w 729"/>
              <a:gd name="T23" fmla="*/ 681 h 1278"/>
              <a:gd name="T24" fmla="*/ 86 w 729"/>
              <a:gd name="T25" fmla="*/ 696 h 1278"/>
              <a:gd name="T26" fmla="*/ 84 w 729"/>
              <a:gd name="T27" fmla="*/ 640 h 1278"/>
              <a:gd name="T28" fmla="*/ 87 w 729"/>
              <a:gd name="T29" fmla="*/ 550 h 1278"/>
              <a:gd name="T30" fmla="*/ 107 w 729"/>
              <a:gd name="T31" fmla="*/ 718 h 1278"/>
              <a:gd name="T32" fmla="*/ 138 w 729"/>
              <a:gd name="T33" fmla="*/ 963 h 1278"/>
              <a:gd name="T34" fmla="*/ 171 w 729"/>
              <a:gd name="T35" fmla="*/ 1074 h 1278"/>
              <a:gd name="T36" fmla="*/ 195 w 729"/>
              <a:gd name="T37" fmla="*/ 1156 h 1278"/>
              <a:gd name="T38" fmla="*/ 171 w 729"/>
              <a:gd name="T39" fmla="*/ 1222 h 1278"/>
              <a:gd name="T40" fmla="*/ 200 w 729"/>
              <a:gd name="T41" fmla="*/ 1240 h 1278"/>
              <a:gd name="T42" fmla="*/ 278 w 729"/>
              <a:gd name="T43" fmla="*/ 1248 h 1278"/>
              <a:gd name="T44" fmla="*/ 300 w 729"/>
              <a:gd name="T45" fmla="*/ 1266 h 1278"/>
              <a:gd name="T46" fmla="*/ 341 w 729"/>
              <a:gd name="T47" fmla="*/ 1277 h 1278"/>
              <a:gd name="T48" fmla="*/ 375 w 729"/>
              <a:gd name="T49" fmla="*/ 1227 h 1278"/>
              <a:gd name="T50" fmla="*/ 372 w 729"/>
              <a:gd name="T51" fmla="*/ 1153 h 1278"/>
              <a:gd name="T52" fmla="*/ 403 w 729"/>
              <a:gd name="T53" fmla="*/ 931 h 1278"/>
              <a:gd name="T54" fmla="*/ 396 w 729"/>
              <a:gd name="T55" fmla="*/ 855 h 1278"/>
              <a:gd name="T56" fmla="*/ 380 w 729"/>
              <a:gd name="T57" fmla="*/ 543 h 1278"/>
              <a:gd name="T58" fmla="*/ 417 w 729"/>
              <a:gd name="T59" fmla="*/ 456 h 1278"/>
              <a:gd name="T60" fmla="*/ 472 w 729"/>
              <a:gd name="T61" fmla="*/ 464 h 1278"/>
              <a:gd name="T62" fmla="*/ 472 w 729"/>
              <a:gd name="T63" fmla="*/ 493 h 1278"/>
              <a:gd name="T64" fmla="*/ 467 w 729"/>
              <a:gd name="T65" fmla="*/ 809 h 1278"/>
              <a:gd name="T66" fmla="*/ 441 w 729"/>
              <a:gd name="T67" fmla="*/ 823 h 1278"/>
              <a:gd name="T68" fmla="*/ 450 w 729"/>
              <a:gd name="T69" fmla="*/ 1235 h 1278"/>
              <a:gd name="T70" fmla="*/ 461 w 729"/>
              <a:gd name="T71" fmla="*/ 1180 h 1278"/>
              <a:gd name="T72" fmla="*/ 513 w 729"/>
              <a:gd name="T73" fmla="*/ 1215 h 1278"/>
              <a:gd name="T74" fmla="*/ 528 w 729"/>
              <a:gd name="T75" fmla="*/ 1199 h 1278"/>
              <a:gd name="T76" fmla="*/ 529 w 729"/>
              <a:gd name="T77" fmla="*/ 1215 h 1278"/>
              <a:gd name="T78" fmla="*/ 558 w 729"/>
              <a:gd name="T79" fmla="*/ 1189 h 1278"/>
              <a:gd name="T80" fmla="*/ 603 w 729"/>
              <a:gd name="T81" fmla="*/ 1235 h 1278"/>
              <a:gd name="T82" fmla="*/ 632 w 729"/>
              <a:gd name="T83" fmla="*/ 1191 h 1278"/>
              <a:gd name="T84" fmla="*/ 658 w 729"/>
              <a:gd name="T85" fmla="*/ 1194 h 1278"/>
              <a:gd name="T86" fmla="*/ 670 w 729"/>
              <a:gd name="T87" fmla="*/ 1215 h 1278"/>
              <a:gd name="T88" fmla="*/ 680 w 729"/>
              <a:gd name="T89" fmla="*/ 1214 h 1278"/>
              <a:gd name="T90" fmla="*/ 691 w 729"/>
              <a:gd name="T91" fmla="*/ 1201 h 1278"/>
              <a:gd name="T92" fmla="*/ 682 w 729"/>
              <a:gd name="T93" fmla="*/ 1153 h 1278"/>
              <a:gd name="T94" fmla="*/ 696 w 729"/>
              <a:gd name="T95" fmla="*/ 849 h 1278"/>
              <a:gd name="T96" fmla="*/ 729 w 729"/>
              <a:gd name="T97" fmla="*/ 763 h 1278"/>
              <a:gd name="T98" fmla="*/ 718 w 729"/>
              <a:gd name="T99" fmla="*/ 692 h 1278"/>
              <a:gd name="T100" fmla="*/ 700 w 729"/>
              <a:gd name="T101" fmla="*/ 635 h 1278"/>
              <a:gd name="T102" fmla="*/ 626 w 729"/>
              <a:gd name="T103" fmla="*/ 577 h 1278"/>
              <a:gd name="T104" fmla="*/ 562 w 729"/>
              <a:gd name="T105" fmla="*/ 546 h 1278"/>
              <a:gd name="T106" fmla="*/ 518 w 729"/>
              <a:gd name="T107" fmla="*/ 461 h 1278"/>
              <a:gd name="T108" fmla="*/ 496 w 729"/>
              <a:gd name="T109" fmla="*/ 438 h 1278"/>
              <a:gd name="T110" fmla="*/ 429 w 729"/>
              <a:gd name="T111" fmla="*/ 296 h 1278"/>
              <a:gd name="T112" fmla="*/ 361 w 729"/>
              <a:gd name="T113" fmla="*/ 187 h 1278"/>
              <a:gd name="T114" fmla="*/ 284 w 729"/>
              <a:gd name="T115" fmla="*/ 173 h 1278"/>
              <a:gd name="T116" fmla="*/ 270 w 729"/>
              <a:gd name="T117" fmla="*/ 158 h 1278"/>
              <a:gd name="T118" fmla="*/ 292 w 729"/>
              <a:gd name="T119" fmla="*/ 102 h 1278"/>
              <a:gd name="T120" fmla="*/ 292 w 729"/>
              <a:gd name="T121" fmla="*/ 37 h 1278"/>
              <a:gd name="T122" fmla="*/ 238 w 729"/>
              <a:gd name="T123" fmla="*/ 1 h 12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29" h="1278">
                <a:moveTo>
                  <a:pt x="154" y="38"/>
                </a:moveTo>
                <a:lnTo>
                  <a:pt x="154" y="38"/>
                </a:lnTo>
                <a:lnTo>
                  <a:pt x="134" y="38"/>
                </a:lnTo>
                <a:lnTo>
                  <a:pt x="122" y="38"/>
                </a:lnTo>
                <a:lnTo>
                  <a:pt x="117" y="38"/>
                </a:lnTo>
                <a:lnTo>
                  <a:pt x="116" y="38"/>
                </a:lnTo>
                <a:lnTo>
                  <a:pt x="116" y="38"/>
                </a:lnTo>
                <a:lnTo>
                  <a:pt x="121" y="43"/>
                </a:lnTo>
                <a:lnTo>
                  <a:pt x="132" y="52"/>
                </a:lnTo>
                <a:lnTo>
                  <a:pt x="147" y="64"/>
                </a:lnTo>
                <a:lnTo>
                  <a:pt x="157" y="71"/>
                </a:lnTo>
                <a:lnTo>
                  <a:pt x="157" y="71"/>
                </a:lnTo>
                <a:lnTo>
                  <a:pt x="150" y="80"/>
                </a:lnTo>
                <a:lnTo>
                  <a:pt x="145" y="88"/>
                </a:lnTo>
                <a:lnTo>
                  <a:pt x="142" y="93"/>
                </a:lnTo>
                <a:lnTo>
                  <a:pt x="142" y="93"/>
                </a:lnTo>
                <a:lnTo>
                  <a:pt x="141" y="102"/>
                </a:lnTo>
                <a:lnTo>
                  <a:pt x="141" y="116"/>
                </a:lnTo>
                <a:lnTo>
                  <a:pt x="142" y="129"/>
                </a:lnTo>
                <a:lnTo>
                  <a:pt x="144" y="134"/>
                </a:lnTo>
                <a:lnTo>
                  <a:pt x="145" y="137"/>
                </a:lnTo>
                <a:lnTo>
                  <a:pt x="145" y="137"/>
                </a:lnTo>
                <a:lnTo>
                  <a:pt x="153" y="143"/>
                </a:lnTo>
                <a:lnTo>
                  <a:pt x="157" y="146"/>
                </a:lnTo>
                <a:lnTo>
                  <a:pt x="157" y="146"/>
                </a:lnTo>
                <a:lnTo>
                  <a:pt x="165" y="148"/>
                </a:lnTo>
                <a:lnTo>
                  <a:pt x="170" y="151"/>
                </a:lnTo>
                <a:lnTo>
                  <a:pt x="171" y="152"/>
                </a:lnTo>
                <a:lnTo>
                  <a:pt x="171" y="154"/>
                </a:lnTo>
                <a:lnTo>
                  <a:pt x="171" y="154"/>
                </a:lnTo>
                <a:lnTo>
                  <a:pt x="171" y="160"/>
                </a:lnTo>
                <a:lnTo>
                  <a:pt x="171" y="163"/>
                </a:lnTo>
                <a:lnTo>
                  <a:pt x="171" y="163"/>
                </a:lnTo>
                <a:lnTo>
                  <a:pt x="165" y="165"/>
                </a:lnTo>
                <a:lnTo>
                  <a:pt x="159" y="167"/>
                </a:lnTo>
                <a:lnTo>
                  <a:pt x="157" y="169"/>
                </a:lnTo>
                <a:lnTo>
                  <a:pt x="157" y="169"/>
                </a:lnTo>
                <a:lnTo>
                  <a:pt x="154" y="181"/>
                </a:lnTo>
                <a:lnTo>
                  <a:pt x="151" y="192"/>
                </a:lnTo>
                <a:lnTo>
                  <a:pt x="151" y="192"/>
                </a:lnTo>
                <a:lnTo>
                  <a:pt x="116" y="212"/>
                </a:lnTo>
                <a:lnTo>
                  <a:pt x="88" y="226"/>
                </a:lnTo>
                <a:lnTo>
                  <a:pt x="70" y="238"/>
                </a:lnTo>
                <a:lnTo>
                  <a:pt x="70" y="238"/>
                </a:lnTo>
                <a:lnTo>
                  <a:pt x="65" y="242"/>
                </a:lnTo>
                <a:lnTo>
                  <a:pt x="61" y="246"/>
                </a:lnTo>
                <a:lnTo>
                  <a:pt x="58" y="250"/>
                </a:lnTo>
                <a:lnTo>
                  <a:pt x="57" y="255"/>
                </a:lnTo>
                <a:lnTo>
                  <a:pt x="54" y="263"/>
                </a:lnTo>
                <a:lnTo>
                  <a:pt x="53" y="273"/>
                </a:lnTo>
                <a:lnTo>
                  <a:pt x="53" y="273"/>
                </a:lnTo>
                <a:lnTo>
                  <a:pt x="25" y="380"/>
                </a:lnTo>
                <a:lnTo>
                  <a:pt x="0" y="476"/>
                </a:lnTo>
                <a:lnTo>
                  <a:pt x="41" y="493"/>
                </a:lnTo>
                <a:lnTo>
                  <a:pt x="41" y="493"/>
                </a:lnTo>
                <a:lnTo>
                  <a:pt x="46" y="557"/>
                </a:lnTo>
                <a:lnTo>
                  <a:pt x="49" y="602"/>
                </a:lnTo>
                <a:lnTo>
                  <a:pt x="49" y="623"/>
                </a:lnTo>
                <a:lnTo>
                  <a:pt x="49" y="623"/>
                </a:lnTo>
                <a:lnTo>
                  <a:pt x="49" y="631"/>
                </a:lnTo>
                <a:lnTo>
                  <a:pt x="49" y="647"/>
                </a:lnTo>
                <a:lnTo>
                  <a:pt x="47" y="665"/>
                </a:lnTo>
                <a:lnTo>
                  <a:pt x="46" y="681"/>
                </a:lnTo>
                <a:lnTo>
                  <a:pt x="46" y="681"/>
                </a:lnTo>
                <a:lnTo>
                  <a:pt x="44" y="699"/>
                </a:lnTo>
                <a:lnTo>
                  <a:pt x="44" y="705"/>
                </a:lnTo>
                <a:lnTo>
                  <a:pt x="46" y="714"/>
                </a:lnTo>
                <a:lnTo>
                  <a:pt x="46" y="714"/>
                </a:lnTo>
                <a:lnTo>
                  <a:pt x="50" y="722"/>
                </a:lnTo>
                <a:lnTo>
                  <a:pt x="53" y="727"/>
                </a:lnTo>
                <a:lnTo>
                  <a:pt x="55" y="730"/>
                </a:lnTo>
                <a:lnTo>
                  <a:pt x="58" y="731"/>
                </a:lnTo>
                <a:lnTo>
                  <a:pt x="58" y="731"/>
                </a:lnTo>
                <a:lnTo>
                  <a:pt x="59" y="730"/>
                </a:lnTo>
                <a:lnTo>
                  <a:pt x="59" y="728"/>
                </a:lnTo>
                <a:lnTo>
                  <a:pt x="58" y="724"/>
                </a:lnTo>
                <a:lnTo>
                  <a:pt x="55" y="719"/>
                </a:lnTo>
                <a:lnTo>
                  <a:pt x="55" y="719"/>
                </a:lnTo>
                <a:lnTo>
                  <a:pt x="62" y="726"/>
                </a:lnTo>
                <a:lnTo>
                  <a:pt x="69" y="730"/>
                </a:lnTo>
                <a:lnTo>
                  <a:pt x="71" y="731"/>
                </a:lnTo>
                <a:lnTo>
                  <a:pt x="72" y="731"/>
                </a:lnTo>
                <a:lnTo>
                  <a:pt x="72" y="731"/>
                </a:lnTo>
                <a:lnTo>
                  <a:pt x="74" y="730"/>
                </a:lnTo>
                <a:lnTo>
                  <a:pt x="74" y="727"/>
                </a:lnTo>
                <a:lnTo>
                  <a:pt x="71" y="723"/>
                </a:lnTo>
                <a:lnTo>
                  <a:pt x="69" y="718"/>
                </a:lnTo>
                <a:lnTo>
                  <a:pt x="67" y="714"/>
                </a:lnTo>
                <a:lnTo>
                  <a:pt x="67" y="714"/>
                </a:lnTo>
                <a:lnTo>
                  <a:pt x="69" y="703"/>
                </a:lnTo>
                <a:lnTo>
                  <a:pt x="70" y="696"/>
                </a:lnTo>
                <a:lnTo>
                  <a:pt x="70" y="696"/>
                </a:lnTo>
                <a:lnTo>
                  <a:pt x="74" y="688"/>
                </a:lnTo>
                <a:lnTo>
                  <a:pt x="76" y="682"/>
                </a:lnTo>
                <a:lnTo>
                  <a:pt x="78" y="681"/>
                </a:lnTo>
                <a:lnTo>
                  <a:pt x="78" y="681"/>
                </a:lnTo>
                <a:lnTo>
                  <a:pt x="78" y="681"/>
                </a:lnTo>
                <a:lnTo>
                  <a:pt x="79" y="685"/>
                </a:lnTo>
                <a:lnTo>
                  <a:pt x="79" y="692"/>
                </a:lnTo>
                <a:lnTo>
                  <a:pt x="79" y="697"/>
                </a:lnTo>
                <a:lnTo>
                  <a:pt x="80" y="698"/>
                </a:lnTo>
                <a:lnTo>
                  <a:pt x="82" y="699"/>
                </a:lnTo>
                <a:lnTo>
                  <a:pt x="82" y="699"/>
                </a:lnTo>
                <a:lnTo>
                  <a:pt x="86" y="696"/>
                </a:lnTo>
                <a:lnTo>
                  <a:pt x="91" y="688"/>
                </a:lnTo>
                <a:lnTo>
                  <a:pt x="92" y="682"/>
                </a:lnTo>
                <a:lnTo>
                  <a:pt x="94" y="677"/>
                </a:lnTo>
                <a:lnTo>
                  <a:pt x="94" y="672"/>
                </a:lnTo>
                <a:lnTo>
                  <a:pt x="94" y="667"/>
                </a:lnTo>
                <a:lnTo>
                  <a:pt x="94" y="667"/>
                </a:lnTo>
                <a:lnTo>
                  <a:pt x="87" y="648"/>
                </a:lnTo>
                <a:lnTo>
                  <a:pt x="84" y="640"/>
                </a:lnTo>
                <a:lnTo>
                  <a:pt x="82" y="635"/>
                </a:lnTo>
                <a:lnTo>
                  <a:pt x="82" y="635"/>
                </a:lnTo>
                <a:lnTo>
                  <a:pt x="76" y="628"/>
                </a:lnTo>
                <a:lnTo>
                  <a:pt x="72" y="623"/>
                </a:lnTo>
                <a:lnTo>
                  <a:pt x="72" y="623"/>
                </a:lnTo>
                <a:lnTo>
                  <a:pt x="75" y="609"/>
                </a:lnTo>
                <a:lnTo>
                  <a:pt x="80" y="578"/>
                </a:lnTo>
                <a:lnTo>
                  <a:pt x="87" y="550"/>
                </a:lnTo>
                <a:lnTo>
                  <a:pt x="90" y="536"/>
                </a:lnTo>
                <a:lnTo>
                  <a:pt x="90" y="536"/>
                </a:lnTo>
                <a:lnTo>
                  <a:pt x="97" y="582"/>
                </a:lnTo>
                <a:lnTo>
                  <a:pt x="103" y="614"/>
                </a:lnTo>
                <a:lnTo>
                  <a:pt x="104" y="632"/>
                </a:lnTo>
                <a:lnTo>
                  <a:pt x="104" y="632"/>
                </a:lnTo>
                <a:lnTo>
                  <a:pt x="105" y="660"/>
                </a:lnTo>
                <a:lnTo>
                  <a:pt x="107" y="718"/>
                </a:lnTo>
                <a:lnTo>
                  <a:pt x="111" y="778"/>
                </a:lnTo>
                <a:lnTo>
                  <a:pt x="113" y="803"/>
                </a:lnTo>
                <a:lnTo>
                  <a:pt x="116" y="820"/>
                </a:lnTo>
                <a:lnTo>
                  <a:pt x="116" y="820"/>
                </a:lnTo>
                <a:lnTo>
                  <a:pt x="120" y="838"/>
                </a:lnTo>
                <a:lnTo>
                  <a:pt x="124" y="864"/>
                </a:lnTo>
                <a:lnTo>
                  <a:pt x="133" y="928"/>
                </a:lnTo>
                <a:lnTo>
                  <a:pt x="138" y="963"/>
                </a:lnTo>
                <a:lnTo>
                  <a:pt x="144" y="993"/>
                </a:lnTo>
                <a:lnTo>
                  <a:pt x="149" y="1016"/>
                </a:lnTo>
                <a:lnTo>
                  <a:pt x="151" y="1026"/>
                </a:lnTo>
                <a:lnTo>
                  <a:pt x="154" y="1032"/>
                </a:lnTo>
                <a:lnTo>
                  <a:pt x="154" y="1032"/>
                </a:lnTo>
                <a:lnTo>
                  <a:pt x="159" y="1041"/>
                </a:lnTo>
                <a:lnTo>
                  <a:pt x="163" y="1053"/>
                </a:lnTo>
                <a:lnTo>
                  <a:pt x="171" y="1074"/>
                </a:lnTo>
                <a:lnTo>
                  <a:pt x="176" y="1093"/>
                </a:lnTo>
                <a:lnTo>
                  <a:pt x="180" y="1102"/>
                </a:lnTo>
                <a:lnTo>
                  <a:pt x="180" y="1102"/>
                </a:lnTo>
                <a:lnTo>
                  <a:pt x="184" y="1110"/>
                </a:lnTo>
                <a:lnTo>
                  <a:pt x="186" y="1119"/>
                </a:lnTo>
                <a:lnTo>
                  <a:pt x="186" y="1119"/>
                </a:lnTo>
                <a:lnTo>
                  <a:pt x="188" y="1132"/>
                </a:lnTo>
                <a:lnTo>
                  <a:pt x="195" y="1156"/>
                </a:lnTo>
                <a:lnTo>
                  <a:pt x="203" y="1189"/>
                </a:lnTo>
                <a:lnTo>
                  <a:pt x="203" y="1189"/>
                </a:lnTo>
                <a:lnTo>
                  <a:pt x="191" y="1195"/>
                </a:lnTo>
                <a:lnTo>
                  <a:pt x="174" y="1206"/>
                </a:lnTo>
                <a:lnTo>
                  <a:pt x="174" y="1206"/>
                </a:lnTo>
                <a:lnTo>
                  <a:pt x="172" y="1208"/>
                </a:lnTo>
                <a:lnTo>
                  <a:pt x="171" y="1211"/>
                </a:lnTo>
                <a:lnTo>
                  <a:pt x="171" y="1222"/>
                </a:lnTo>
                <a:lnTo>
                  <a:pt x="171" y="1230"/>
                </a:lnTo>
                <a:lnTo>
                  <a:pt x="172" y="1233"/>
                </a:lnTo>
                <a:lnTo>
                  <a:pt x="174" y="1235"/>
                </a:lnTo>
                <a:lnTo>
                  <a:pt x="174" y="1235"/>
                </a:lnTo>
                <a:lnTo>
                  <a:pt x="179" y="1236"/>
                </a:lnTo>
                <a:lnTo>
                  <a:pt x="186" y="1236"/>
                </a:lnTo>
                <a:lnTo>
                  <a:pt x="193" y="1237"/>
                </a:lnTo>
                <a:lnTo>
                  <a:pt x="200" y="1240"/>
                </a:lnTo>
                <a:lnTo>
                  <a:pt x="200" y="1240"/>
                </a:lnTo>
                <a:lnTo>
                  <a:pt x="207" y="1244"/>
                </a:lnTo>
                <a:lnTo>
                  <a:pt x="217" y="1247"/>
                </a:lnTo>
                <a:lnTo>
                  <a:pt x="217" y="1247"/>
                </a:lnTo>
                <a:lnTo>
                  <a:pt x="233" y="1248"/>
                </a:lnTo>
                <a:lnTo>
                  <a:pt x="253" y="1249"/>
                </a:lnTo>
                <a:lnTo>
                  <a:pt x="271" y="1248"/>
                </a:lnTo>
                <a:lnTo>
                  <a:pt x="278" y="1248"/>
                </a:lnTo>
                <a:lnTo>
                  <a:pt x="282" y="1247"/>
                </a:lnTo>
                <a:lnTo>
                  <a:pt x="282" y="1247"/>
                </a:lnTo>
                <a:lnTo>
                  <a:pt x="290" y="1237"/>
                </a:lnTo>
                <a:lnTo>
                  <a:pt x="290" y="1237"/>
                </a:lnTo>
                <a:lnTo>
                  <a:pt x="291" y="1244"/>
                </a:lnTo>
                <a:lnTo>
                  <a:pt x="292" y="1252"/>
                </a:lnTo>
                <a:lnTo>
                  <a:pt x="295" y="1260"/>
                </a:lnTo>
                <a:lnTo>
                  <a:pt x="300" y="1266"/>
                </a:lnTo>
                <a:lnTo>
                  <a:pt x="303" y="1270"/>
                </a:lnTo>
                <a:lnTo>
                  <a:pt x="308" y="1273"/>
                </a:lnTo>
                <a:lnTo>
                  <a:pt x="312" y="1276"/>
                </a:lnTo>
                <a:lnTo>
                  <a:pt x="318" y="1277"/>
                </a:lnTo>
                <a:lnTo>
                  <a:pt x="325" y="1278"/>
                </a:lnTo>
                <a:lnTo>
                  <a:pt x="333" y="1278"/>
                </a:lnTo>
                <a:lnTo>
                  <a:pt x="333" y="1278"/>
                </a:lnTo>
                <a:lnTo>
                  <a:pt x="341" y="1277"/>
                </a:lnTo>
                <a:lnTo>
                  <a:pt x="349" y="1276"/>
                </a:lnTo>
                <a:lnTo>
                  <a:pt x="354" y="1273"/>
                </a:lnTo>
                <a:lnTo>
                  <a:pt x="359" y="1269"/>
                </a:lnTo>
                <a:lnTo>
                  <a:pt x="363" y="1265"/>
                </a:lnTo>
                <a:lnTo>
                  <a:pt x="367" y="1260"/>
                </a:lnTo>
                <a:lnTo>
                  <a:pt x="371" y="1251"/>
                </a:lnTo>
                <a:lnTo>
                  <a:pt x="374" y="1239"/>
                </a:lnTo>
                <a:lnTo>
                  <a:pt x="375" y="1227"/>
                </a:lnTo>
                <a:lnTo>
                  <a:pt x="374" y="1206"/>
                </a:lnTo>
                <a:lnTo>
                  <a:pt x="374" y="1206"/>
                </a:lnTo>
                <a:lnTo>
                  <a:pt x="372" y="1190"/>
                </a:lnTo>
                <a:lnTo>
                  <a:pt x="370" y="1180"/>
                </a:lnTo>
                <a:lnTo>
                  <a:pt x="370" y="1170"/>
                </a:lnTo>
                <a:lnTo>
                  <a:pt x="371" y="1160"/>
                </a:lnTo>
                <a:lnTo>
                  <a:pt x="371" y="1160"/>
                </a:lnTo>
                <a:lnTo>
                  <a:pt x="372" y="1153"/>
                </a:lnTo>
                <a:lnTo>
                  <a:pt x="372" y="1145"/>
                </a:lnTo>
                <a:lnTo>
                  <a:pt x="368" y="1128"/>
                </a:lnTo>
                <a:lnTo>
                  <a:pt x="365" y="1115"/>
                </a:lnTo>
                <a:lnTo>
                  <a:pt x="362" y="1110"/>
                </a:lnTo>
                <a:lnTo>
                  <a:pt x="386" y="1040"/>
                </a:lnTo>
                <a:lnTo>
                  <a:pt x="386" y="1040"/>
                </a:lnTo>
                <a:lnTo>
                  <a:pt x="395" y="986"/>
                </a:lnTo>
                <a:lnTo>
                  <a:pt x="403" y="931"/>
                </a:lnTo>
                <a:lnTo>
                  <a:pt x="403" y="931"/>
                </a:lnTo>
                <a:lnTo>
                  <a:pt x="399" y="926"/>
                </a:lnTo>
                <a:lnTo>
                  <a:pt x="391" y="919"/>
                </a:lnTo>
                <a:lnTo>
                  <a:pt x="383" y="911"/>
                </a:lnTo>
                <a:lnTo>
                  <a:pt x="380" y="907"/>
                </a:lnTo>
                <a:lnTo>
                  <a:pt x="380" y="907"/>
                </a:lnTo>
                <a:lnTo>
                  <a:pt x="390" y="878"/>
                </a:lnTo>
                <a:lnTo>
                  <a:pt x="396" y="855"/>
                </a:lnTo>
                <a:lnTo>
                  <a:pt x="400" y="835"/>
                </a:lnTo>
                <a:lnTo>
                  <a:pt x="400" y="835"/>
                </a:lnTo>
                <a:lnTo>
                  <a:pt x="400" y="826"/>
                </a:lnTo>
                <a:lnTo>
                  <a:pt x="399" y="814"/>
                </a:lnTo>
                <a:lnTo>
                  <a:pt x="392" y="789"/>
                </a:lnTo>
                <a:lnTo>
                  <a:pt x="383" y="757"/>
                </a:lnTo>
                <a:lnTo>
                  <a:pt x="383" y="757"/>
                </a:lnTo>
                <a:lnTo>
                  <a:pt x="380" y="543"/>
                </a:lnTo>
                <a:lnTo>
                  <a:pt x="380" y="543"/>
                </a:lnTo>
                <a:lnTo>
                  <a:pt x="383" y="438"/>
                </a:lnTo>
                <a:lnTo>
                  <a:pt x="383" y="438"/>
                </a:lnTo>
                <a:lnTo>
                  <a:pt x="397" y="448"/>
                </a:lnTo>
                <a:lnTo>
                  <a:pt x="409" y="455"/>
                </a:lnTo>
                <a:lnTo>
                  <a:pt x="413" y="456"/>
                </a:lnTo>
                <a:lnTo>
                  <a:pt x="417" y="456"/>
                </a:lnTo>
                <a:lnTo>
                  <a:pt x="417" y="456"/>
                </a:lnTo>
                <a:lnTo>
                  <a:pt x="429" y="448"/>
                </a:lnTo>
                <a:lnTo>
                  <a:pt x="436" y="444"/>
                </a:lnTo>
                <a:lnTo>
                  <a:pt x="436" y="444"/>
                </a:lnTo>
                <a:lnTo>
                  <a:pt x="455" y="456"/>
                </a:lnTo>
                <a:lnTo>
                  <a:pt x="455" y="456"/>
                </a:lnTo>
                <a:lnTo>
                  <a:pt x="467" y="463"/>
                </a:lnTo>
                <a:lnTo>
                  <a:pt x="472" y="464"/>
                </a:lnTo>
                <a:lnTo>
                  <a:pt x="472" y="464"/>
                </a:lnTo>
                <a:lnTo>
                  <a:pt x="474" y="465"/>
                </a:lnTo>
                <a:lnTo>
                  <a:pt x="475" y="469"/>
                </a:lnTo>
                <a:lnTo>
                  <a:pt x="479" y="476"/>
                </a:lnTo>
                <a:lnTo>
                  <a:pt x="479" y="476"/>
                </a:lnTo>
                <a:lnTo>
                  <a:pt x="482" y="479"/>
                </a:lnTo>
                <a:lnTo>
                  <a:pt x="482" y="479"/>
                </a:lnTo>
                <a:lnTo>
                  <a:pt x="472" y="493"/>
                </a:lnTo>
                <a:lnTo>
                  <a:pt x="472" y="493"/>
                </a:lnTo>
                <a:lnTo>
                  <a:pt x="468" y="501"/>
                </a:lnTo>
                <a:lnTo>
                  <a:pt x="467" y="507"/>
                </a:lnTo>
                <a:lnTo>
                  <a:pt x="467" y="514"/>
                </a:lnTo>
                <a:lnTo>
                  <a:pt x="467" y="514"/>
                </a:lnTo>
                <a:lnTo>
                  <a:pt x="467" y="557"/>
                </a:lnTo>
                <a:lnTo>
                  <a:pt x="467" y="594"/>
                </a:lnTo>
                <a:lnTo>
                  <a:pt x="467" y="748"/>
                </a:lnTo>
                <a:lnTo>
                  <a:pt x="467" y="809"/>
                </a:lnTo>
                <a:lnTo>
                  <a:pt x="467" y="809"/>
                </a:lnTo>
                <a:lnTo>
                  <a:pt x="459" y="809"/>
                </a:lnTo>
                <a:lnTo>
                  <a:pt x="454" y="810"/>
                </a:lnTo>
                <a:lnTo>
                  <a:pt x="450" y="811"/>
                </a:lnTo>
                <a:lnTo>
                  <a:pt x="450" y="811"/>
                </a:lnTo>
                <a:lnTo>
                  <a:pt x="443" y="817"/>
                </a:lnTo>
                <a:lnTo>
                  <a:pt x="441" y="819"/>
                </a:lnTo>
                <a:lnTo>
                  <a:pt x="441" y="823"/>
                </a:lnTo>
                <a:lnTo>
                  <a:pt x="441" y="1134"/>
                </a:lnTo>
                <a:lnTo>
                  <a:pt x="446" y="1177"/>
                </a:lnTo>
                <a:lnTo>
                  <a:pt x="450" y="1180"/>
                </a:lnTo>
                <a:lnTo>
                  <a:pt x="450" y="1191"/>
                </a:lnTo>
                <a:lnTo>
                  <a:pt x="443" y="1191"/>
                </a:lnTo>
                <a:lnTo>
                  <a:pt x="441" y="1194"/>
                </a:lnTo>
                <a:lnTo>
                  <a:pt x="441" y="1235"/>
                </a:lnTo>
                <a:lnTo>
                  <a:pt x="450" y="1235"/>
                </a:lnTo>
                <a:lnTo>
                  <a:pt x="450" y="1220"/>
                </a:lnTo>
                <a:lnTo>
                  <a:pt x="461" y="1220"/>
                </a:lnTo>
                <a:lnTo>
                  <a:pt x="461" y="1235"/>
                </a:lnTo>
                <a:lnTo>
                  <a:pt x="472" y="1235"/>
                </a:lnTo>
                <a:lnTo>
                  <a:pt x="472" y="1191"/>
                </a:lnTo>
                <a:lnTo>
                  <a:pt x="465" y="1191"/>
                </a:lnTo>
                <a:lnTo>
                  <a:pt x="461" y="1180"/>
                </a:lnTo>
                <a:lnTo>
                  <a:pt x="461" y="1180"/>
                </a:lnTo>
                <a:lnTo>
                  <a:pt x="486" y="1182"/>
                </a:lnTo>
                <a:lnTo>
                  <a:pt x="511" y="1186"/>
                </a:lnTo>
                <a:lnTo>
                  <a:pt x="511" y="1186"/>
                </a:lnTo>
                <a:lnTo>
                  <a:pt x="511" y="1199"/>
                </a:lnTo>
                <a:lnTo>
                  <a:pt x="512" y="1210"/>
                </a:lnTo>
                <a:lnTo>
                  <a:pt x="512" y="1212"/>
                </a:lnTo>
                <a:lnTo>
                  <a:pt x="513" y="1215"/>
                </a:lnTo>
                <a:lnTo>
                  <a:pt x="513" y="1215"/>
                </a:lnTo>
                <a:lnTo>
                  <a:pt x="517" y="1215"/>
                </a:lnTo>
                <a:lnTo>
                  <a:pt x="518" y="1215"/>
                </a:lnTo>
                <a:lnTo>
                  <a:pt x="518" y="1215"/>
                </a:lnTo>
                <a:lnTo>
                  <a:pt x="521" y="1207"/>
                </a:lnTo>
                <a:lnTo>
                  <a:pt x="522" y="1201"/>
                </a:lnTo>
                <a:lnTo>
                  <a:pt x="522" y="1201"/>
                </a:lnTo>
                <a:lnTo>
                  <a:pt x="525" y="1199"/>
                </a:lnTo>
                <a:lnTo>
                  <a:pt x="528" y="1199"/>
                </a:lnTo>
                <a:lnTo>
                  <a:pt x="528" y="1201"/>
                </a:lnTo>
                <a:lnTo>
                  <a:pt x="528" y="1201"/>
                </a:lnTo>
                <a:lnTo>
                  <a:pt x="526" y="1202"/>
                </a:lnTo>
                <a:lnTo>
                  <a:pt x="526" y="1207"/>
                </a:lnTo>
                <a:lnTo>
                  <a:pt x="526" y="1211"/>
                </a:lnTo>
                <a:lnTo>
                  <a:pt x="528" y="1215"/>
                </a:lnTo>
                <a:lnTo>
                  <a:pt x="528" y="1215"/>
                </a:lnTo>
                <a:lnTo>
                  <a:pt x="529" y="1215"/>
                </a:lnTo>
                <a:lnTo>
                  <a:pt x="532" y="1216"/>
                </a:lnTo>
                <a:lnTo>
                  <a:pt x="537" y="1215"/>
                </a:lnTo>
                <a:lnTo>
                  <a:pt x="537" y="1215"/>
                </a:lnTo>
                <a:lnTo>
                  <a:pt x="537" y="1210"/>
                </a:lnTo>
                <a:lnTo>
                  <a:pt x="538" y="1201"/>
                </a:lnTo>
                <a:lnTo>
                  <a:pt x="540" y="1189"/>
                </a:lnTo>
                <a:lnTo>
                  <a:pt x="540" y="1189"/>
                </a:lnTo>
                <a:lnTo>
                  <a:pt x="558" y="1189"/>
                </a:lnTo>
                <a:lnTo>
                  <a:pt x="574" y="1187"/>
                </a:lnTo>
                <a:lnTo>
                  <a:pt x="586" y="1186"/>
                </a:lnTo>
                <a:lnTo>
                  <a:pt x="586" y="1186"/>
                </a:lnTo>
                <a:lnTo>
                  <a:pt x="601" y="1181"/>
                </a:lnTo>
                <a:lnTo>
                  <a:pt x="609" y="1180"/>
                </a:lnTo>
                <a:lnTo>
                  <a:pt x="609" y="1189"/>
                </a:lnTo>
                <a:lnTo>
                  <a:pt x="603" y="1189"/>
                </a:lnTo>
                <a:lnTo>
                  <a:pt x="603" y="1235"/>
                </a:lnTo>
                <a:lnTo>
                  <a:pt x="609" y="1235"/>
                </a:lnTo>
                <a:lnTo>
                  <a:pt x="612" y="1235"/>
                </a:lnTo>
                <a:lnTo>
                  <a:pt x="612" y="1230"/>
                </a:lnTo>
                <a:lnTo>
                  <a:pt x="617" y="1230"/>
                </a:lnTo>
                <a:lnTo>
                  <a:pt x="621" y="1230"/>
                </a:lnTo>
                <a:lnTo>
                  <a:pt x="621" y="1235"/>
                </a:lnTo>
                <a:lnTo>
                  <a:pt x="632" y="1235"/>
                </a:lnTo>
                <a:lnTo>
                  <a:pt x="632" y="1191"/>
                </a:lnTo>
                <a:lnTo>
                  <a:pt x="621" y="1191"/>
                </a:lnTo>
                <a:lnTo>
                  <a:pt x="621" y="1180"/>
                </a:lnTo>
                <a:lnTo>
                  <a:pt x="661" y="1168"/>
                </a:lnTo>
                <a:lnTo>
                  <a:pt x="661" y="1168"/>
                </a:lnTo>
                <a:lnTo>
                  <a:pt x="659" y="1176"/>
                </a:lnTo>
                <a:lnTo>
                  <a:pt x="659" y="1183"/>
                </a:lnTo>
                <a:lnTo>
                  <a:pt x="658" y="1194"/>
                </a:lnTo>
                <a:lnTo>
                  <a:pt x="658" y="1194"/>
                </a:lnTo>
                <a:lnTo>
                  <a:pt x="659" y="1203"/>
                </a:lnTo>
                <a:lnTo>
                  <a:pt x="661" y="1210"/>
                </a:lnTo>
                <a:lnTo>
                  <a:pt x="662" y="1214"/>
                </a:lnTo>
                <a:lnTo>
                  <a:pt x="664" y="1215"/>
                </a:lnTo>
                <a:lnTo>
                  <a:pt x="664" y="1215"/>
                </a:lnTo>
                <a:lnTo>
                  <a:pt x="667" y="1216"/>
                </a:lnTo>
                <a:lnTo>
                  <a:pt x="668" y="1216"/>
                </a:lnTo>
                <a:lnTo>
                  <a:pt x="670" y="1215"/>
                </a:lnTo>
                <a:lnTo>
                  <a:pt x="670" y="1215"/>
                </a:lnTo>
                <a:lnTo>
                  <a:pt x="671" y="1211"/>
                </a:lnTo>
                <a:lnTo>
                  <a:pt x="672" y="1205"/>
                </a:lnTo>
                <a:lnTo>
                  <a:pt x="672" y="1197"/>
                </a:lnTo>
                <a:lnTo>
                  <a:pt x="679" y="1197"/>
                </a:lnTo>
                <a:lnTo>
                  <a:pt x="679" y="1211"/>
                </a:lnTo>
                <a:lnTo>
                  <a:pt x="679" y="1211"/>
                </a:lnTo>
                <a:lnTo>
                  <a:pt x="680" y="1214"/>
                </a:lnTo>
                <a:lnTo>
                  <a:pt x="683" y="1214"/>
                </a:lnTo>
                <a:lnTo>
                  <a:pt x="684" y="1215"/>
                </a:lnTo>
                <a:lnTo>
                  <a:pt x="684" y="1215"/>
                </a:lnTo>
                <a:lnTo>
                  <a:pt x="688" y="1214"/>
                </a:lnTo>
                <a:lnTo>
                  <a:pt x="689" y="1212"/>
                </a:lnTo>
                <a:lnTo>
                  <a:pt x="689" y="1208"/>
                </a:lnTo>
                <a:lnTo>
                  <a:pt x="689" y="1208"/>
                </a:lnTo>
                <a:lnTo>
                  <a:pt x="691" y="1201"/>
                </a:lnTo>
                <a:lnTo>
                  <a:pt x="691" y="1189"/>
                </a:lnTo>
                <a:lnTo>
                  <a:pt x="689" y="1172"/>
                </a:lnTo>
                <a:lnTo>
                  <a:pt x="689" y="1172"/>
                </a:lnTo>
                <a:lnTo>
                  <a:pt x="688" y="1168"/>
                </a:lnTo>
                <a:lnTo>
                  <a:pt x="686" y="1165"/>
                </a:lnTo>
                <a:lnTo>
                  <a:pt x="682" y="1162"/>
                </a:lnTo>
                <a:lnTo>
                  <a:pt x="682" y="1153"/>
                </a:lnTo>
                <a:lnTo>
                  <a:pt x="682" y="1153"/>
                </a:lnTo>
                <a:lnTo>
                  <a:pt x="679" y="1003"/>
                </a:lnTo>
                <a:lnTo>
                  <a:pt x="679" y="1003"/>
                </a:lnTo>
                <a:lnTo>
                  <a:pt x="675" y="909"/>
                </a:lnTo>
                <a:lnTo>
                  <a:pt x="672" y="861"/>
                </a:lnTo>
                <a:lnTo>
                  <a:pt x="672" y="861"/>
                </a:lnTo>
                <a:lnTo>
                  <a:pt x="680" y="859"/>
                </a:lnTo>
                <a:lnTo>
                  <a:pt x="688" y="855"/>
                </a:lnTo>
                <a:lnTo>
                  <a:pt x="696" y="849"/>
                </a:lnTo>
                <a:lnTo>
                  <a:pt x="696" y="849"/>
                </a:lnTo>
                <a:lnTo>
                  <a:pt x="700" y="844"/>
                </a:lnTo>
                <a:lnTo>
                  <a:pt x="705" y="834"/>
                </a:lnTo>
                <a:lnTo>
                  <a:pt x="717" y="807"/>
                </a:lnTo>
                <a:lnTo>
                  <a:pt x="722" y="792"/>
                </a:lnTo>
                <a:lnTo>
                  <a:pt x="726" y="778"/>
                </a:lnTo>
                <a:lnTo>
                  <a:pt x="729" y="767"/>
                </a:lnTo>
                <a:lnTo>
                  <a:pt x="729" y="763"/>
                </a:lnTo>
                <a:lnTo>
                  <a:pt x="728" y="760"/>
                </a:lnTo>
                <a:lnTo>
                  <a:pt x="728" y="760"/>
                </a:lnTo>
                <a:lnTo>
                  <a:pt x="720" y="740"/>
                </a:lnTo>
                <a:lnTo>
                  <a:pt x="716" y="728"/>
                </a:lnTo>
                <a:lnTo>
                  <a:pt x="716" y="728"/>
                </a:lnTo>
                <a:lnTo>
                  <a:pt x="716" y="721"/>
                </a:lnTo>
                <a:lnTo>
                  <a:pt x="718" y="707"/>
                </a:lnTo>
                <a:lnTo>
                  <a:pt x="718" y="692"/>
                </a:lnTo>
                <a:lnTo>
                  <a:pt x="718" y="684"/>
                </a:lnTo>
                <a:lnTo>
                  <a:pt x="716" y="676"/>
                </a:lnTo>
                <a:lnTo>
                  <a:pt x="716" y="676"/>
                </a:lnTo>
                <a:lnTo>
                  <a:pt x="712" y="661"/>
                </a:lnTo>
                <a:lnTo>
                  <a:pt x="708" y="648"/>
                </a:lnTo>
                <a:lnTo>
                  <a:pt x="707" y="644"/>
                </a:lnTo>
                <a:lnTo>
                  <a:pt x="704" y="639"/>
                </a:lnTo>
                <a:lnTo>
                  <a:pt x="700" y="635"/>
                </a:lnTo>
                <a:lnTo>
                  <a:pt x="696" y="632"/>
                </a:lnTo>
                <a:lnTo>
                  <a:pt x="696" y="632"/>
                </a:lnTo>
                <a:lnTo>
                  <a:pt x="667" y="615"/>
                </a:lnTo>
                <a:lnTo>
                  <a:pt x="653" y="607"/>
                </a:lnTo>
                <a:lnTo>
                  <a:pt x="643" y="601"/>
                </a:lnTo>
                <a:lnTo>
                  <a:pt x="643" y="601"/>
                </a:lnTo>
                <a:lnTo>
                  <a:pt x="626" y="577"/>
                </a:lnTo>
                <a:lnTo>
                  <a:pt x="626" y="577"/>
                </a:lnTo>
                <a:lnTo>
                  <a:pt x="624" y="576"/>
                </a:lnTo>
                <a:lnTo>
                  <a:pt x="620" y="576"/>
                </a:lnTo>
                <a:lnTo>
                  <a:pt x="609" y="575"/>
                </a:lnTo>
                <a:lnTo>
                  <a:pt x="609" y="575"/>
                </a:lnTo>
                <a:lnTo>
                  <a:pt x="601" y="572"/>
                </a:lnTo>
                <a:lnTo>
                  <a:pt x="595" y="568"/>
                </a:lnTo>
                <a:lnTo>
                  <a:pt x="595" y="568"/>
                </a:lnTo>
                <a:lnTo>
                  <a:pt x="562" y="546"/>
                </a:lnTo>
                <a:lnTo>
                  <a:pt x="533" y="536"/>
                </a:lnTo>
                <a:lnTo>
                  <a:pt x="533" y="471"/>
                </a:lnTo>
                <a:lnTo>
                  <a:pt x="533" y="471"/>
                </a:lnTo>
                <a:lnTo>
                  <a:pt x="532" y="468"/>
                </a:lnTo>
                <a:lnTo>
                  <a:pt x="528" y="464"/>
                </a:lnTo>
                <a:lnTo>
                  <a:pt x="528" y="464"/>
                </a:lnTo>
                <a:lnTo>
                  <a:pt x="522" y="461"/>
                </a:lnTo>
                <a:lnTo>
                  <a:pt x="518" y="461"/>
                </a:lnTo>
                <a:lnTo>
                  <a:pt x="518" y="461"/>
                </a:lnTo>
                <a:lnTo>
                  <a:pt x="517" y="455"/>
                </a:lnTo>
                <a:lnTo>
                  <a:pt x="515" y="448"/>
                </a:lnTo>
                <a:lnTo>
                  <a:pt x="511" y="444"/>
                </a:lnTo>
                <a:lnTo>
                  <a:pt x="511" y="444"/>
                </a:lnTo>
                <a:lnTo>
                  <a:pt x="505" y="440"/>
                </a:lnTo>
                <a:lnTo>
                  <a:pt x="501" y="439"/>
                </a:lnTo>
                <a:lnTo>
                  <a:pt x="496" y="438"/>
                </a:lnTo>
                <a:lnTo>
                  <a:pt x="482" y="406"/>
                </a:lnTo>
                <a:lnTo>
                  <a:pt x="484" y="397"/>
                </a:lnTo>
                <a:lnTo>
                  <a:pt x="484" y="397"/>
                </a:lnTo>
                <a:lnTo>
                  <a:pt x="483" y="396"/>
                </a:lnTo>
                <a:lnTo>
                  <a:pt x="479" y="389"/>
                </a:lnTo>
                <a:lnTo>
                  <a:pt x="479" y="389"/>
                </a:lnTo>
                <a:lnTo>
                  <a:pt x="470" y="365"/>
                </a:lnTo>
                <a:lnTo>
                  <a:pt x="429" y="296"/>
                </a:lnTo>
                <a:lnTo>
                  <a:pt x="429" y="296"/>
                </a:lnTo>
                <a:lnTo>
                  <a:pt x="399" y="243"/>
                </a:lnTo>
                <a:lnTo>
                  <a:pt x="375" y="206"/>
                </a:lnTo>
                <a:lnTo>
                  <a:pt x="367" y="194"/>
                </a:lnTo>
                <a:lnTo>
                  <a:pt x="362" y="189"/>
                </a:lnTo>
                <a:lnTo>
                  <a:pt x="362" y="189"/>
                </a:lnTo>
                <a:lnTo>
                  <a:pt x="361" y="188"/>
                </a:lnTo>
                <a:lnTo>
                  <a:pt x="361" y="187"/>
                </a:lnTo>
                <a:lnTo>
                  <a:pt x="357" y="185"/>
                </a:lnTo>
                <a:lnTo>
                  <a:pt x="345" y="184"/>
                </a:lnTo>
                <a:lnTo>
                  <a:pt x="345" y="184"/>
                </a:lnTo>
                <a:lnTo>
                  <a:pt x="325" y="181"/>
                </a:lnTo>
                <a:lnTo>
                  <a:pt x="304" y="179"/>
                </a:lnTo>
                <a:lnTo>
                  <a:pt x="282" y="177"/>
                </a:lnTo>
                <a:lnTo>
                  <a:pt x="282" y="177"/>
                </a:lnTo>
                <a:lnTo>
                  <a:pt x="284" y="173"/>
                </a:lnTo>
                <a:lnTo>
                  <a:pt x="286" y="169"/>
                </a:lnTo>
                <a:lnTo>
                  <a:pt x="286" y="168"/>
                </a:lnTo>
                <a:lnTo>
                  <a:pt x="284" y="165"/>
                </a:lnTo>
                <a:lnTo>
                  <a:pt x="284" y="165"/>
                </a:lnTo>
                <a:lnTo>
                  <a:pt x="280" y="163"/>
                </a:lnTo>
                <a:lnTo>
                  <a:pt x="275" y="160"/>
                </a:lnTo>
                <a:lnTo>
                  <a:pt x="270" y="158"/>
                </a:lnTo>
                <a:lnTo>
                  <a:pt x="270" y="158"/>
                </a:lnTo>
                <a:lnTo>
                  <a:pt x="270" y="156"/>
                </a:lnTo>
                <a:lnTo>
                  <a:pt x="272" y="146"/>
                </a:lnTo>
                <a:lnTo>
                  <a:pt x="272" y="146"/>
                </a:lnTo>
                <a:lnTo>
                  <a:pt x="275" y="138"/>
                </a:lnTo>
                <a:lnTo>
                  <a:pt x="278" y="131"/>
                </a:lnTo>
                <a:lnTo>
                  <a:pt x="282" y="125"/>
                </a:lnTo>
                <a:lnTo>
                  <a:pt x="282" y="125"/>
                </a:lnTo>
                <a:lnTo>
                  <a:pt x="292" y="102"/>
                </a:lnTo>
                <a:lnTo>
                  <a:pt x="300" y="83"/>
                </a:lnTo>
                <a:lnTo>
                  <a:pt x="303" y="72"/>
                </a:lnTo>
                <a:lnTo>
                  <a:pt x="304" y="64"/>
                </a:lnTo>
                <a:lnTo>
                  <a:pt x="304" y="64"/>
                </a:lnTo>
                <a:lnTo>
                  <a:pt x="304" y="58"/>
                </a:lnTo>
                <a:lnTo>
                  <a:pt x="301" y="50"/>
                </a:lnTo>
                <a:lnTo>
                  <a:pt x="297" y="43"/>
                </a:lnTo>
                <a:lnTo>
                  <a:pt x="292" y="37"/>
                </a:lnTo>
                <a:lnTo>
                  <a:pt x="282" y="27"/>
                </a:lnTo>
                <a:lnTo>
                  <a:pt x="275" y="21"/>
                </a:lnTo>
                <a:lnTo>
                  <a:pt x="275" y="21"/>
                </a:lnTo>
                <a:lnTo>
                  <a:pt x="266" y="12"/>
                </a:lnTo>
                <a:lnTo>
                  <a:pt x="259" y="8"/>
                </a:lnTo>
                <a:lnTo>
                  <a:pt x="249" y="4"/>
                </a:lnTo>
                <a:lnTo>
                  <a:pt x="249" y="4"/>
                </a:lnTo>
                <a:lnTo>
                  <a:pt x="238" y="1"/>
                </a:lnTo>
                <a:lnTo>
                  <a:pt x="226" y="0"/>
                </a:lnTo>
                <a:lnTo>
                  <a:pt x="215" y="0"/>
                </a:lnTo>
                <a:lnTo>
                  <a:pt x="205" y="1"/>
                </a:lnTo>
                <a:lnTo>
                  <a:pt x="205" y="1"/>
                </a:lnTo>
                <a:lnTo>
                  <a:pt x="188" y="2"/>
                </a:lnTo>
                <a:lnTo>
                  <a:pt x="176" y="4"/>
                </a:lnTo>
                <a:lnTo>
                  <a:pt x="154" y="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1" name="Freeform 40">
            <a:extLst>
              <a:ext uri="{FF2B5EF4-FFF2-40B4-BE49-F238E27FC236}">
                <a16:creationId xmlns:a16="http://schemas.microsoft.com/office/drawing/2014/main" id="{34FBFFF3-C2D5-41C5-AAC5-1156CC7511A7}"/>
              </a:ext>
            </a:extLst>
          </p:cNvPr>
          <p:cNvSpPr>
            <a:spLocks noEditPoints="1"/>
          </p:cNvSpPr>
          <p:nvPr/>
        </p:nvSpPr>
        <p:spPr bwMode="auto">
          <a:xfrm>
            <a:off x="8238365" y="800687"/>
            <a:ext cx="810090" cy="1627682"/>
          </a:xfrm>
          <a:custGeom>
            <a:avLst/>
            <a:gdLst>
              <a:gd name="T0" fmla="*/ 150 w 324"/>
              <a:gd name="T1" fmla="*/ 101 h 651"/>
              <a:gd name="T2" fmla="*/ 94 w 324"/>
              <a:gd name="T3" fmla="*/ 170 h 651"/>
              <a:gd name="T4" fmla="*/ 68 w 324"/>
              <a:gd name="T5" fmla="*/ 209 h 651"/>
              <a:gd name="T6" fmla="*/ 55 w 324"/>
              <a:gd name="T7" fmla="*/ 260 h 651"/>
              <a:gd name="T8" fmla="*/ 59 w 324"/>
              <a:gd name="T9" fmla="*/ 279 h 651"/>
              <a:gd name="T10" fmla="*/ 78 w 324"/>
              <a:gd name="T11" fmla="*/ 340 h 651"/>
              <a:gd name="T12" fmla="*/ 49 w 324"/>
              <a:gd name="T13" fmla="*/ 420 h 651"/>
              <a:gd name="T14" fmla="*/ 3 w 324"/>
              <a:gd name="T15" fmla="*/ 512 h 651"/>
              <a:gd name="T16" fmla="*/ 31 w 324"/>
              <a:gd name="T17" fmla="*/ 611 h 651"/>
              <a:gd name="T18" fmla="*/ 31 w 324"/>
              <a:gd name="T19" fmla="*/ 632 h 651"/>
              <a:gd name="T20" fmla="*/ 48 w 324"/>
              <a:gd name="T21" fmla="*/ 651 h 651"/>
              <a:gd name="T22" fmla="*/ 50 w 324"/>
              <a:gd name="T23" fmla="*/ 628 h 651"/>
              <a:gd name="T24" fmla="*/ 85 w 324"/>
              <a:gd name="T25" fmla="*/ 647 h 651"/>
              <a:gd name="T26" fmla="*/ 99 w 324"/>
              <a:gd name="T27" fmla="*/ 642 h 651"/>
              <a:gd name="T28" fmla="*/ 105 w 324"/>
              <a:gd name="T29" fmla="*/ 579 h 651"/>
              <a:gd name="T30" fmla="*/ 115 w 324"/>
              <a:gd name="T31" fmla="*/ 553 h 651"/>
              <a:gd name="T32" fmla="*/ 106 w 324"/>
              <a:gd name="T33" fmla="*/ 512 h 651"/>
              <a:gd name="T34" fmla="*/ 81 w 324"/>
              <a:gd name="T35" fmla="*/ 280 h 651"/>
              <a:gd name="T36" fmla="*/ 87 w 324"/>
              <a:gd name="T37" fmla="*/ 269 h 651"/>
              <a:gd name="T38" fmla="*/ 95 w 324"/>
              <a:gd name="T39" fmla="*/ 231 h 651"/>
              <a:gd name="T40" fmla="*/ 139 w 324"/>
              <a:gd name="T41" fmla="*/ 185 h 651"/>
              <a:gd name="T42" fmla="*/ 142 w 324"/>
              <a:gd name="T43" fmla="*/ 249 h 651"/>
              <a:gd name="T44" fmla="*/ 136 w 324"/>
              <a:gd name="T45" fmla="*/ 287 h 651"/>
              <a:gd name="T46" fmla="*/ 136 w 324"/>
              <a:gd name="T47" fmla="*/ 329 h 651"/>
              <a:gd name="T48" fmla="*/ 147 w 324"/>
              <a:gd name="T49" fmla="*/ 359 h 651"/>
              <a:gd name="T50" fmla="*/ 166 w 324"/>
              <a:gd name="T51" fmla="*/ 500 h 651"/>
              <a:gd name="T52" fmla="*/ 186 w 324"/>
              <a:gd name="T53" fmla="*/ 607 h 651"/>
              <a:gd name="T54" fmla="*/ 175 w 324"/>
              <a:gd name="T55" fmla="*/ 635 h 651"/>
              <a:gd name="T56" fmla="*/ 193 w 324"/>
              <a:gd name="T57" fmla="*/ 645 h 651"/>
              <a:gd name="T58" fmla="*/ 225 w 324"/>
              <a:gd name="T59" fmla="*/ 627 h 651"/>
              <a:gd name="T60" fmla="*/ 242 w 324"/>
              <a:gd name="T61" fmla="*/ 618 h 651"/>
              <a:gd name="T62" fmla="*/ 273 w 324"/>
              <a:gd name="T63" fmla="*/ 616 h 651"/>
              <a:gd name="T64" fmla="*/ 263 w 324"/>
              <a:gd name="T65" fmla="*/ 580 h 651"/>
              <a:gd name="T66" fmla="*/ 284 w 324"/>
              <a:gd name="T67" fmla="*/ 485 h 651"/>
              <a:gd name="T68" fmla="*/ 288 w 324"/>
              <a:gd name="T69" fmla="*/ 412 h 651"/>
              <a:gd name="T70" fmla="*/ 301 w 324"/>
              <a:gd name="T71" fmla="*/ 363 h 651"/>
              <a:gd name="T72" fmla="*/ 319 w 324"/>
              <a:gd name="T73" fmla="*/ 348 h 651"/>
              <a:gd name="T74" fmla="*/ 319 w 324"/>
              <a:gd name="T75" fmla="*/ 261 h 651"/>
              <a:gd name="T76" fmla="*/ 322 w 324"/>
              <a:gd name="T77" fmla="*/ 221 h 651"/>
              <a:gd name="T78" fmla="*/ 303 w 324"/>
              <a:gd name="T79" fmla="*/ 141 h 651"/>
              <a:gd name="T80" fmla="*/ 258 w 324"/>
              <a:gd name="T81" fmla="*/ 105 h 651"/>
              <a:gd name="T82" fmla="*/ 249 w 324"/>
              <a:gd name="T83" fmla="*/ 87 h 651"/>
              <a:gd name="T84" fmla="*/ 256 w 324"/>
              <a:gd name="T85" fmla="*/ 73 h 651"/>
              <a:gd name="T86" fmla="*/ 263 w 324"/>
              <a:gd name="T87" fmla="*/ 62 h 651"/>
              <a:gd name="T88" fmla="*/ 263 w 324"/>
              <a:gd name="T89" fmla="*/ 31 h 651"/>
              <a:gd name="T90" fmla="*/ 255 w 324"/>
              <a:gd name="T91" fmla="*/ 15 h 651"/>
              <a:gd name="T92" fmla="*/ 236 w 324"/>
              <a:gd name="T93" fmla="*/ 0 h 651"/>
              <a:gd name="T94" fmla="*/ 209 w 324"/>
              <a:gd name="T95" fmla="*/ 2 h 651"/>
              <a:gd name="T96" fmla="*/ 185 w 324"/>
              <a:gd name="T97" fmla="*/ 15 h 651"/>
              <a:gd name="T98" fmla="*/ 172 w 324"/>
              <a:gd name="T99" fmla="*/ 31 h 651"/>
              <a:gd name="T100" fmla="*/ 172 w 324"/>
              <a:gd name="T101" fmla="*/ 50 h 651"/>
              <a:gd name="T102" fmla="*/ 177 w 324"/>
              <a:gd name="T103" fmla="*/ 68 h 651"/>
              <a:gd name="T104" fmla="*/ 183 w 324"/>
              <a:gd name="T105" fmla="*/ 96 h 651"/>
              <a:gd name="T106" fmla="*/ 226 w 324"/>
              <a:gd name="T107" fmla="*/ 414 h 651"/>
              <a:gd name="T108" fmla="*/ 232 w 324"/>
              <a:gd name="T109" fmla="*/ 467 h 651"/>
              <a:gd name="T110" fmla="*/ 230 w 324"/>
              <a:gd name="T111" fmla="*/ 490 h 651"/>
              <a:gd name="T112" fmla="*/ 223 w 324"/>
              <a:gd name="T113" fmla="*/ 452 h 651"/>
              <a:gd name="T114" fmla="*/ 221 w 324"/>
              <a:gd name="T115" fmla="*/ 395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24" h="651">
                <a:moveTo>
                  <a:pt x="183" y="96"/>
                </a:moveTo>
                <a:lnTo>
                  <a:pt x="183" y="96"/>
                </a:lnTo>
                <a:lnTo>
                  <a:pt x="170" y="96"/>
                </a:lnTo>
                <a:lnTo>
                  <a:pt x="158" y="97"/>
                </a:lnTo>
                <a:lnTo>
                  <a:pt x="153" y="99"/>
                </a:lnTo>
                <a:lnTo>
                  <a:pt x="150" y="101"/>
                </a:lnTo>
                <a:lnTo>
                  <a:pt x="150" y="101"/>
                </a:lnTo>
                <a:lnTo>
                  <a:pt x="138" y="113"/>
                </a:lnTo>
                <a:lnTo>
                  <a:pt x="122" y="132"/>
                </a:lnTo>
                <a:lnTo>
                  <a:pt x="106" y="151"/>
                </a:lnTo>
                <a:lnTo>
                  <a:pt x="99" y="164"/>
                </a:lnTo>
                <a:lnTo>
                  <a:pt x="99" y="164"/>
                </a:lnTo>
                <a:lnTo>
                  <a:pt x="96" y="166"/>
                </a:lnTo>
                <a:lnTo>
                  <a:pt x="94" y="170"/>
                </a:lnTo>
                <a:lnTo>
                  <a:pt x="83" y="177"/>
                </a:lnTo>
                <a:lnTo>
                  <a:pt x="76" y="185"/>
                </a:lnTo>
                <a:lnTo>
                  <a:pt x="73" y="189"/>
                </a:lnTo>
                <a:lnTo>
                  <a:pt x="72" y="193"/>
                </a:lnTo>
                <a:lnTo>
                  <a:pt x="72" y="193"/>
                </a:lnTo>
                <a:lnTo>
                  <a:pt x="71" y="200"/>
                </a:lnTo>
                <a:lnTo>
                  <a:pt x="68" y="209"/>
                </a:lnTo>
                <a:lnTo>
                  <a:pt x="66" y="218"/>
                </a:lnTo>
                <a:lnTo>
                  <a:pt x="64" y="226"/>
                </a:lnTo>
                <a:lnTo>
                  <a:pt x="64" y="226"/>
                </a:lnTo>
                <a:lnTo>
                  <a:pt x="62" y="235"/>
                </a:lnTo>
                <a:lnTo>
                  <a:pt x="59" y="246"/>
                </a:lnTo>
                <a:lnTo>
                  <a:pt x="55" y="260"/>
                </a:lnTo>
                <a:lnTo>
                  <a:pt x="55" y="260"/>
                </a:lnTo>
                <a:lnTo>
                  <a:pt x="54" y="264"/>
                </a:lnTo>
                <a:lnTo>
                  <a:pt x="53" y="269"/>
                </a:lnTo>
                <a:lnTo>
                  <a:pt x="53" y="271"/>
                </a:lnTo>
                <a:lnTo>
                  <a:pt x="53" y="271"/>
                </a:lnTo>
                <a:lnTo>
                  <a:pt x="54" y="274"/>
                </a:lnTo>
                <a:lnTo>
                  <a:pt x="57" y="277"/>
                </a:lnTo>
                <a:lnTo>
                  <a:pt x="59" y="279"/>
                </a:lnTo>
                <a:lnTo>
                  <a:pt x="59" y="279"/>
                </a:lnTo>
                <a:lnTo>
                  <a:pt x="63" y="280"/>
                </a:lnTo>
                <a:lnTo>
                  <a:pt x="63" y="280"/>
                </a:lnTo>
                <a:lnTo>
                  <a:pt x="69" y="282"/>
                </a:lnTo>
                <a:lnTo>
                  <a:pt x="69" y="282"/>
                </a:lnTo>
                <a:lnTo>
                  <a:pt x="73" y="282"/>
                </a:lnTo>
                <a:lnTo>
                  <a:pt x="78" y="340"/>
                </a:lnTo>
                <a:lnTo>
                  <a:pt x="77" y="344"/>
                </a:lnTo>
                <a:lnTo>
                  <a:pt x="81" y="440"/>
                </a:lnTo>
                <a:lnTo>
                  <a:pt x="63" y="419"/>
                </a:lnTo>
                <a:lnTo>
                  <a:pt x="55" y="414"/>
                </a:lnTo>
                <a:lnTo>
                  <a:pt x="53" y="414"/>
                </a:lnTo>
                <a:lnTo>
                  <a:pt x="49" y="419"/>
                </a:lnTo>
                <a:lnTo>
                  <a:pt x="49" y="420"/>
                </a:lnTo>
                <a:lnTo>
                  <a:pt x="64" y="438"/>
                </a:lnTo>
                <a:lnTo>
                  <a:pt x="36" y="433"/>
                </a:lnTo>
                <a:lnTo>
                  <a:pt x="26" y="429"/>
                </a:lnTo>
                <a:lnTo>
                  <a:pt x="24" y="433"/>
                </a:lnTo>
                <a:lnTo>
                  <a:pt x="15" y="448"/>
                </a:lnTo>
                <a:lnTo>
                  <a:pt x="3" y="494"/>
                </a:lnTo>
                <a:lnTo>
                  <a:pt x="3" y="512"/>
                </a:lnTo>
                <a:lnTo>
                  <a:pt x="0" y="515"/>
                </a:lnTo>
                <a:lnTo>
                  <a:pt x="0" y="528"/>
                </a:lnTo>
                <a:lnTo>
                  <a:pt x="0" y="528"/>
                </a:lnTo>
                <a:lnTo>
                  <a:pt x="3" y="531"/>
                </a:lnTo>
                <a:lnTo>
                  <a:pt x="7" y="532"/>
                </a:lnTo>
                <a:lnTo>
                  <a:pt x="22" y="599"/>
                </a:lnTo>
                <a:lnTo>
                  <a:pt x="31" y="611"/>
                </a:lnTo>
                <a:lnTo>
                  <a:pt x="31" y="623"/>
                </a:lnTo>
                <a:lnTo>
                  <a:pt x="34" y="626"/>
                </a:lnTo>
                <a:lnTo>
                  <a:pt x="34" y="628"/>
                </a:lnTo>
                <a:lnTo>
                  <a:pt x="34" y="628"/>
                </a:lnTo>
                <a:lnTo>
                  <a:pt x="34" y="628"/>
                </a:lnTo>
                <a:lnTo>
                  <a:pt x="33" y="630"/>
                </a:lnTo>
                <a:lnTo>
                  <a:pt x="31" y="632"/>
                </a:lnTo>
                <a:lnTo>
                  <a:pt x="31" y="637"/>
                </a:lnTo>
                <a:lnTo>
                  <a:pt x="31" y="637"/>
                </a:lnTo>
                <a:lnTo>
                  <a:pt x="31" y="645"/>
                </a:lnTo>
                <a:lnTo>
                  <a:pt x="34" y="649"/>
                </a:lnTo>
                <a:lnTo>
                  <a:pt x="36" y="651"/>
                </a:lnTo>
                <a:lnTo>
                  <a:pt x="36" y="651"/>
                </a:lnTo>
                <a:lnTo>
                  <a:pt x="48" y="651"/>
                </a:lnTo>
                <a:lnTo>
                  <a:pt x="48" y="651"/>
                </a:lnTo>
                <a:lnTo>
                  <a:pt x="49" y="650"/>
                </a:lnTo>
                <a:lnTo>
                  <a:pt x="52" y="646"/>
                </a:lnTo>
                <a:lnTo>
                  <a:pt x="52" y="642"/>
                </a:lnTo>
                <a:lnTo>
                  <a:pt x="52" y="642"/>
                </a:lnTo>
                <a:lnTo>
                  <a:pt x="52" y="633"/>
                </a:lnTo>
                <a:lnTo>
                  <a:pt x="50" y="628"/>
                </a:lnTo>
                <a:lnTo>
                  <a:pt x="83" y="628"/>
                </a:lnTo>
                <a:lnTo>
                  <a:pt x="83" y="628"/>
                </a:lnTo>
                <a:lnTo>
                  <a:pt x="82" y="632"/>
                </a:lnTo>
                <a:lnTo>
                  <a:pt x="82" y="640"/>
                </a:lnTo>
                <a:lnTo>
                  <a:pt x="82" y="640"/>
                </a:lnTo>
                <a:lnTo>
                  <a:pt x="82" y="644"/>
                </a:lnTo>
                <a:lnTo>
                  <a:pt x="85" y="647"/>
                </a:lnTo>
                <a:lnTo>
                  <a:pt x="86" y="651"/>
                </a:lnTo>
                <a:lnTo>
                  <a:pt x="95" y="651"/>
                </a:lnTo>
                <a:lnTo>
                  <a:pt x="95" y="651"/>
                </a:lnTo>
                <a:lnTo>
                  <a:pt x="97" y="649"/>
                </a:lnTo>
                <a:lnTo>
                  <a:pt x="97" y="646"/>
                </a:lnTo>
                <a:lnTo>
                  <a:pt x="99" y="642"/>
                </a:lnTo>
                <a:lnTo>
                  <a:pt x="99" y="642"/>
                </a:lnTo>
                <a:lnTo>
                  <a:pt x="97" y="633"/>
                </a:lnTo>
                <a:lnTo>
                  <a:pt x="97" y="628"/>
                </a:lnTo>
                <a:lnTo>
                  <a:pt x="101" y="628"/>
                </a:lnTo>
                <a:lnTo>
                  <a:pt x="101" y="616"/>
                </a:lnTo>
                <a:lnTo>
                  <a:pt x="105" y="616"/>
                </a:lnTo>
                <a:lnTo>
                  <a:pt x="105" y="579"/>
                </a:lnTo>
                <a:lnTo>
                  <a:pt x="105" y="579"/>
                </a:lnTo>
                <a:lnTo>
                  <a:pt x="108" y="576"/>
                </a:lnTo>
                <a:lnTo>
                  <a:pt x="110" y="575"/>
                </a:lnTo>
                <a:lnTo>
                  <a:pt x="111" y="573"/>
                </a:lnTo>
                <a:lnTo>
                  <a:pt x="111" y="573"/>
                </a:lnTo>
                <a:lnTo>
                  <a:pt x="114" y="562"/>
                </a:lnTo>
                <a:lnTo>
                  <a:pt x="115" y="553"/>
                </a:lnTo>
                <a:lnTo>
                  <a:pt x="115" y="553"/>
                </a:lnTo>
                <a:lnTo>
                  <a:pt x="114" y="534"/>
                </a:lnTo>
                <a:lnTo>
                  <a:pt x="113" y="523"/>
                </a:lnTo>
                <a:lnTo>
                  <a:pt x="111" y="518"/>
                </a:lnTo>
                <a:lnTo>
                  <a:pt x="111" y="518"/>
                </a:lnTo>
                <a:lnTo>
                  <a:pt x="109" y="517"/>
                </a:lnTo>
                <a:lnTo>
                  <a:pt x="106" y="515"/>
                </a:lnTo>
                <a:lnTo>
                  <a:pt x="106" y="512"/>
                </a:lnTo>
                <a:lnTo>
                  <a:pt x="100" y="512"/>
                </a:lnTo>
                <a:lnTo>
                  <a:pt x="95" y="425"/>
                </a:lnTo>
                <a:lnTo>
                  <a:pt x="94" y="424"/>
                </a:lnTo>
                <a:lnTo>
                  <a:pt x="86" y="340"/>
                </a:lnTo>
                <a:lnTo>
                  <a:pt x="85" y="339"/>
                </a:lnTo>
                <a:lnTo>
                  <a:pt x="81" y="280"/>
                </a:lnTo>
                <a:lnTo>
                  <a:pt x="81" y="280"/>
                </a:lnTo>
                <a:lnTo>
                  <a:pt x="83" y="280"/>
                </a:lnTo>
                <a:lnTo>
                  <a:pt x="85" y="279"/>
                </a:lnTo>
                <a:lnTo>
                  <a:pt x="86" y="278"/>
                </a:lnTo>
                <a:lnTo>
                  <a:pt x="86" y="278"/>
                </a:lnTo>
                <a:lnTo>
                  <a:pt x="87" y="275"/>
                </a:lnTo>
                <a:lnTo>
                  <a:pt x="87" y="273"/>
                </a:lnTo>
                <a:lnTo>
                  <a:pt x="87" y="269"/>
                </a:lnTo>
                <a:lnTo>
                  <a:pt x="89" y="266"/>
                </a:lnTo>
                <a:lnTo>
                  <a:pt x="89" y="266"/>
                </a:lnTo>
                <a:lnTo>
                  <a:pt x="90" y="259"/>
                </a:lnTo>
                <a:lnTo>
                  <a:pt x="90" y="250"/>
                </a:lnTo>
                <a:lnTo>
                  <a:pt x="91" y="237"/>
                </a:lnTo>
                <a:lnTo>
                  <a:pt x="91" y="237"/>
                </a:lnTo>
                <a:lnTo>
                  <a:pt x="95" y="231"/>
                </a:lnTo>
                <a:lnTo>
                  <a:pt x="102" y="221"/>
                </a:lnTo>
                <a:lnTo>
                  <a:pt x="102" y="221"/>
                </a:lnTo>
                <a:lnTo>
                  <a:pt x="110" y="212"/>
                </a:lnTo>
                <a:lnTo>
                  <a:pt x="110" y="212"/>
                </a:lnTo>
                <a:lnTo>
                  <a:pt x="127" y="197"/>
                </a:lnTo>
                <a:lnTo>
                  <a:pt x="127" y="197"/>
                </a:lnTo>
                <a:lnTo>
                  <a:pt x="139" y="185"/>
                </a:lnTo>
                <a:lnTo>
                  <a:pt x="139" y="185"/>
                </a:lnTo>
                <a:lnTo>
                  <a:pt x="141" y="207"/>
                </a:lnTo>
                <a:lnTo>
                  <a:pt x="143" y="235"/>
                </a:lnTo>
                <a:lnTo>
                  <a:pt x="143" y="235"/>
                </a:lnTo>
                <a:lnTo>
                  <a:pt x="143" y="242"/>
                </a:lnTo>
                <a:lnTo>
                  <a:pt x="142" y="249"/>
                </a:lnTo>
                <a:lnTo>
                  <a:pt x="142" y="249"/>
                </a:lnTo>
                <a:lnTo>
                  <a:pt x="138" y="269"/>
                </a:lnTo>
                <a:lnTo>
                  <a:pt x="138" y="269"/>
                </a:lnTo>
                <a:lnTo>
                  <a:pt x="136" y="275"/>
                </a:lnTo>
                <a:lnTo>
                  <a:pt x="134" y="279"/>
                </a:lnTo>
                <a:lnTo>
                  <a:pt x="134" y="282"/>
                </a:lnTo>
                <a:lnTo>
                  <a:pt x="134" y="282"/>
                </a:lnTo>
                <a:lnTo>
                  <a:pt x="136" y="287"/>
                </a:lnTo>
                <a:lnTo>
                  <a:pt x="136" y="287"/>
                </a:lnTo>
                <a:lnTo>
                  <a:pt x="137" y="298"/>
                </a:lnTo>
                <a:lnTo>
                  <a:pt x="136" y="316"/>
                </a:lnTo>
                <a:lnTo>
                  <a:pt x="136" y="316"/>
                </a:lnTo>
                <a:lnTo>
                  <a:pt x="134" y="324"/>
                </a:lnTo>
                <a:lnTo>
                  <a:pt x="134" y="326"/>
                </a:lnTo>
                <a:lnTo>
                  <a:pt x="136" y="329"/>
                </a:lnTo>
                <a:lnTo>
                  <a:pt x="136" y="329"/>
                </a:lnTo>
                <a:lnTo>
                  <a:pt x="141" y="332"/>
                </a:lnTo>
                <a:lnTo>
                  <a:pt x="142" y="335"/>
                </a:lnTo>
                <a:lnTo>
                  <a:pt x="142" y="338"/>
                </a:lnTo>
                <a:lnTo>
                  <a:pt x="142" y="338"/>
                </a:lnTo>
                <a:lnTo>
                  <a:pt x="143" y="345"/>
                </a:lnTo>
                <a:lnTo>
                  <a:pt x="147" y="359"/>
                </a:lnTo>
                <a:lnTo>
                  <a:pt x="155" y="390"/>
                </a:lnTo>
                <a:lnTo>
                  <a:pt x="155" y="390"/>
                </a:lnTo>
                <a:lnTo>
                  <a:pt x="161" y="437"/>
                </a:lnTo>
                <a:lnTo>
                  <a:pt x="164" y="465"/>
                </a:lnTo>
                <a:lnTo>
                  <a:pt x="165" y="480"/>
                </a:lnTo>
                <a:lnTo>
                  <a:pt x="165" y="480"/>
                </a:lnTo>
                <a:lnTo>
                  <a:pt x="166" y="500"/>
                </a:lnTo>
                <a:lnTo>
                  <a:pt x="172" y="537"/>
                </a:lnTo>
                <a:lnTo>
                  <a:pt x="181" y="590"/>
                </a:lnTo>
                <a:lnTo>
                  <a:pt x="181" y="590"/>
                </a:lnTo>
                <a:lnTo>
                  <a:pt x="184" y="598"/>
                </a:lnTo>
                <a:lnTo>
                  <a:pt x="189" y="602"/>
                </a:lnTo>
                <a:lnTo>
                  <a:pt x="189" y="602"/>
                </a:lnTo>
                <a:lnTo>
                  <a:pt x="186" y="607"/>
                </a:lnTo>
                <a:lnTo>
                  <a:pt x="183" y="616"/>
                </a:lnTo>
                <a:lnTo>
                  <a:pt x="183" y="616"/>
                </a:lnTo>
                <a:lnTo>
                  <a:pt x="179" y="623"/>
                </a:lnTo>
                <a:lnTo>
                  <a:pt x="175" y="628"/>
                </a:lnTo>
                <a:lnTo>
                  <a:pt x="175" y="628"/>
                </a:lnTo>
                <a:lnTo>
                  <a:pt x="175" y="632"/>
                </a:lnTo>
                <a:lnTo>
                  <a:pt x="175" y="635"/>
                </a:lnTo>
                <a:lnTo>
                  <a:pt x="175" y="637"/>
                </a:lnTo>
                <a:lnTo>
                  <a:pt x="175" y="637"/>
                </a:lnTo>
                <a:lnTo>
                  <a:pt x="177" y="640"/>
                </a:lnTo>
                <a:lnTo>
                  <a:pt x="180" y="642"/>
                </a:lnTo>
                <a:lnTo>
                  <a:pt x="186" y="645"/>
                </a:lnTo>
                <a:lnTo>
                  <a:pt x="193" y="645"/>
                </a:lnTo>
                <a:lnTo>
                  <a:pt x="193" y="645"/>
                </a:lnTo>
                <a:lnTo>
                  <a:pt x="207" y="646"/>
                </a:lnTo>
                <a:lnTo>
                  <a:pt x="212" y="645"/>
                </a:lnTo>
                <a:lnTo>
                  <a:pt x="214" y="644"/>
                </a:lnTo>
                <a:lnTo>
                  <a:pt x="214" y="644"/>
                </a:lnTo>
                <a:lnTo>
                  <a:pt x="221" y="636"/>
                </a:lnTo>
                <a:lnTo>
                  <a:pt x="223" y="631"/>
                </a:lnTo>
                <a:lnTo>
                  <a:pt x="225" y="627"/>
                </a:lnTo>
                <a:lnTo>
                  <a:pt x="225" y="627"/>
                </a:lnTo>
                <a:lnTo>
                  <a:pt x="226" y="621"/>
                </a:lnTo>
                <a:lnTo>
                  <a:pt x="226" y="617"/>
                </a:lnTo>
                <a:lnTo>
                  <a:pt x="227" y="609"/>
                </a:lnTo>
                <a:lnTo>
                  <a:pt x="227" y="609"/>
                </a:lnTo>
                <a:lnTo>
                  <a:pt x="231" y="612"/>
                </a:lnTo>
                <a:lnTo>
                  <a:pt x="242" y="618"/>
                </a:lnTo>
                <a:lnTo>
                  <a:pt x="242" y="618"/>
                </a:lnTo>
                <a:lnTo>
                  <a:pt x="246" y="620"/>
                </a:lnTo>
                <a:lnTo>
                  <a:pt x="251" y="621"/>
                </a:lnTo>
                <a:lnTo>
                  <a:pt x="260" y="621"/>
                </a:lnTo>
                <a:lnTo>
                  <a:pt x="268" y="618"/>
                </a:lnTo>
                <a:lnTo>
                  <a:pt x="272" y="617"/>
                </a:lnTo>
                <a:lnTo>
                  <a:pt x="273" y="616"/>
                </a:lnTo>
                <a:lnTo>
                  <a:pt x="273" y="616"/>
                </a:lnTo>
                <a:lnTo>
                  <a:pt x="274" y="611"/>
                </a:lnTo>
                <a:lnTo>
                  <a:pt x="274" y="609"/>
                </a:lnTo>
                <a:lnTo>
                  <a:pt x="273" y="608"/>
                </a:lnTo>
                <a:lnTo>
                  <a:pt x="273" y="608"/>
                </a:lnTo>
                <a:lnTo>
                  <a:pt x="264" y="598"/>
                </a:lnTo>
                <a:lnTo>
                  <a:pt x="263" y="580"/>
                </a:lnTo>
                <a:lnTo>
                  <a:pt x="274" y="580"/>
                </a:lnTo>
                <a:lnTo>
                  <a:pt x="274" y="580"/>
                </a:lnTo>
                <a:lnTo>
                  <a:pt x="274" y="528"/>
                </a:lnTo>
                <a:lnTo>
                  <a:pt x="274" y="528"/>
                </a:lnTo>
                <a:lnTo>
                  <a:pt x="275" y="520"/>
                </a:lnTo>
                <a:lnTo>
                  <a:pt x="278" y="508"/>
                </a:lnTo>
                <a:lnTo>
                  <a:pt x="284" y="485"/>
                </a:lnTo>
                <a:lnTo>
                  <a:pt x="284" y="485"/>
                </a:lnTo>
                <a:lnTo>
                  <a:pt x="286" y="475"/>
                </a:lnTo>
                <a:lnTo>
                  <a:pt x="287" y="462"/>
                </a:lnTo>
                <a:lnTo>
                  <a:pt x="286" y="442"/>
                </a:lnTo>
                <a:lnTo>
                  <a:pt x="286" y="442"/>
                </a:lnTo>
                <a:lnTo>
                  <a:pt x="287" y="432"/>
                </a:lnTo>
                <a:lnTo>
                  <a:pt x="288" y="412"/>
                </a:lnTo>
                <a:lnTo>
                  <a:pt x="292" y="395"/>
                </a:lnTo>
                <a:lnTo>
                  <a:pt x="293" y="383"/>
                </a:lnTo>
                <a:lnTo>
                  <a:pt x="293" y="383"/>
                </a:lnTo>
                <a:lnTo>
                  <a:pt x="296" y="372"/>
                </a:lnTo>
                <a:lnTo>
                  <a:pt x="297" y="364"/>
                </a:lnTo>
                <a:lnTo>
                  <a:pt x="297" y="364"/>
                </a:lnTo>
                <a:lnTo>
                  <a:pt x="301" y="363"/>
                </a:lnTo>
                <a:lnTo>
                  <a:pt x="305" y="363"/>
                </a:lnTo>
                <a:lnTo>
                  <a:pt x="308" y="362"/>
                </a:lnTo>
                <a:lnTo>
                  <a:pt x="308" y="362"/>
                </a:lnTo>
                <a:lnTo>
                  <a:pt x="315" y="354"/>
                </a:lnTo>
                <a:lnTo>
                  <a:pt x="319" y="350"/>
                </a:lnTo>
                <a:lnTo>
                  <a:pt x="319" y="348"/>
                </a:lnTo>
                <a:lnTo>
                  <a:pt x="319" y="348"/>
                </a:lnTo>
                <a:lnTo>
                  <a:pt x="316" y="322"/>
                </a:lnTo>
                <a:lnTo>
                  <a:pt x="324" y="321"/>
                </a:lnTo>
                <a:lnTo>
                  <a:pt x="324" y="321"/>
                </a:lnTo>
                <a:lnTo>
                  <a:pt x="321" y="293"/>
                </a:lnTo>
                <a:lnTo>
                  <a:pt x="320" y="273"/>
                </a:lnTo>
                <a:lnTo>
                  <a:pt x="319" y="261"/>
                </a:lnTo>
                <a:lnTo>
                  <a:pt x="319" y="261"/>
                </a:lnTo>
                <a:lnTo>
                  <a:pt x="322" y="254"/>
                </a:lnTo>
                <a:lnTo>
                  <a:pt x="324" y="249"/>
                </a:lnTo>
                <a:lnTo>
                  <a:pt x="324" y="241"/>
                </a:lnTo>
                <a:lnTo>
                  <a:pt x="324" y="241"/>
                </a:lnTo>
                <a:lnTo>
                  <a:pt x="324" y="228"/>
                </a:lnTo>
                <a:lnTo>
                  <a:pt x="322" y="221"/>
                </a:lnTo>
                <a:lnTo>
                  <a:pt x="322" y="221"/>
                </a:lnTo>
                <a:lnTo>
                  <a:pt x="316" y="203"/>
                </a:lnTo>
                <a:lnTo>
                  <a:pt x="313" y="190"/>
                </a:lnTo>
                <a:lnTo>
                  <a:pt x="311" y="180"/>
                </a:lnTo>
                <a:lnTo>
                  <a:pt x="311" y="180"/>
                </a:lnTo>
                <a:lnTo>
                  <a:pt x="311" y="167"/>
                </a:lnTo>
                <a:lnTo>
                  <a:pt x="307" y="155"/>
                </a:lnTo>
                <a:lnTo>
                  <a:pt x="303" y="141"/>
                </a:lnTo>
                <a:lnTo>
                  <a:pt x="299" y="132"/>
                </a:lnTo>
                <a:lnTo>
                  <a:pt x="299" y="132"/>
                </a:lnTo>
                <a:lnTo>
                  <a:pt x="293" y="125"/>
                </a:lnTo>
                <a:lnTo>
                  <a:pt x="283" y="119"/>
                </a:lnTo>
                <a:lnTo>
                  <a:pt x="268" y="110"/>
                </a:lnTo>
                <a:lnTo>
                  <a:pt x="268" y="110"/>
                </a:lnTo>
                <a:lnTo>
                  <a:pt x="258" y="105"/>
                </a:lnTo>
                <a:lnTo>
                  <a:pt x="250" y="103"/>
                </a:lnTo>
                <a:lnTo>
                  <a:pt x="244" y="101"/>
                </a:lnTo>
                <a:lnTo>
                  <a:pt x="244" y="101"/>
                </a:lnTo>
                <a:lnTo>
                  <a:pt x="245" y="94"/>
                </a:lnTo>
                <a:lnTo>
                  <a:pt x="247" y="86"/>
                </a:lnTo>
                <a:lnTo>
                  <a:pt x="247" y="86"/>
                </a:lnTo>
                <a:lnTo>
                  <a:pt x="249" y="87"/>
                </a:lnTo>
                <a:lnTo>
                  <a:pt x="250" y="87"/>
                </a:lnTo>
                <a:lnTo>
                  <a:pt x="251" y="86"/>
                </a:lnTo>
                <a:lnTo>
                  <a:pt x="251" y="86"/>
                </a:lnTo>
                <a:lnTo>
                  <a:pt x="254" y="83"/>
                </a:lnTo>
                <a:lnTo>
                  <a:pt x="255" y="80"/>
                </a:lnTo>
                <a:lnTo>
                  <a:pt x="256" y="73"/>
                </a:lnTo>
                <a:lnTo>
                  <a:pt x="256" y="73"/>
                </a:lnTo>
                <a:lnTo>
                  <a:pt x="258" y="72"/>
                </a:lnTo>
                <a:lnTo>
                  <a:pt x="260" y="70"/>
                </a:lnTo>
                <a:lnTo>
                  <a:pt x="264" y="67"/>
                </a:lnTo>
                <a:lnTo>
                  <a:pt x="264" y="67"/>
                </a:lnTo>
                <a:lnTo>
                  <a:pt x="263" y="64"/>
                </a:lnTo>
                <a:lnTo>
                  <a:pt x="263" y="62"/>
                </a:lnTo>
                <a:lnTo>
                  <a:pt x="263" y="62"/>
                </a:lnTo>
                <a:lnTo>
                  <a:pt x="261" y="52"/>
                </a:lnTo>
                <a:lnTo>
                  <a:pt x="260" y="42"/>
                </a:lnTo>
                <a:lnTo>
                  <a:pt x="260" y="42"/>
                </a:lnTo>
                <a:lnTo>
                  <a:pt x="260" y="39"/>
                </a:lnTo>
                <a:lnTo>
                  <a:pt x="261" y="36"/>
                </a:lnTo>
                <a:lnTo>
                  <a:pt x="263" y="34"/>
                </a:lnTo>
                <a:lnTo>
                  <a:pt x="263" y="31"/>
                </a:lnTo>
                <a:lnTo>
                  <a:pt x="263" y="31"/>
                </a:lnTo>
                <a:lnTo>
                  <a:pt x="260" y="28"/>
                </a:lnTo>
                <a:lnTo>
                  <a:pt x="260" y="23"/>
                </a:lnTo>
                <a:lnTo>
                  <a:pt x="260" y="19"/>
                </a:lnTo>
                <a:lnTo>
                  <a:pt x="259" y="17"/>
                </a:lnTo>
                <a:lnTo>
                  <a:pt x="259" y="17"/>
                </a:lnTo>
                <a:lnTo>
                  <a:pt x="255" y="15"/>
                </a:lnTo>
                <a:lnTo>
                  <a:pt x="251" y="11"/>
                </a:lnTo>
                <a:lnTo>
                  <a:pt x="251" y="11"/>
                </a:lnTo>
                <a:lnTo>
                  <a:pt x="245" y="5"/>
                </a:lnTo>
                <a:lnTo>
                  <a:pt x="242" y="1"/>
                </a:lnTo>
                <a:lnTo>
                  <a:pt x="240" y="0"/>
                </a:lnTo>
                <a:lnTo>
                  <a:pt x="240" y="0"/>
                </a:lnTo>
                <a:lnTo>
                  <a:pt x="236" y="0"/>
                </a:lnTo>
                <a:lnTo>
                  <a:pt x="232" y="0"/>
                </a:lnTo>
                <a:lnTo>
                  <a:pt x="230" y="0"/>
                </a:lnTo>
                <a:lnTo>
                  <a:pt x="230" y="0"/>
                </a:lnTo>
                <a:lnTo>
                  <a:pt x="223" y="2"/>
                </a:lnTo>
                <a:lnTo>
                  <a:pt x="222" y="2"/>
                </a:lnTo>
                <a:lnTo>
                  <a:pt x="222" y="2"/>
                </a:lnTo>
                <a:lnTo>
                  <a:pt x="209" y="2"/>
                </a:lnTo>
                <a:lnTo>
                  <a:pt x="209" y="2"/>
                </a:lnTo>
                <a:lnTo>
                  <a:pt x="202" y="1"/>
                </a:lnTo>
                <a:lnTo>
                  <a:pt x="199" y="1"/>
                </a:lnTo>
                <a:lnTo>
                  <a:pt x="197" y="2"/>
                </a:lnTo>
                <a:lnTo>
                  <a:pt x="197" y="2"/>
                </a:lnTo>
                <a:lnTo>
                  <a:pt x="185" y="15"/>
                </a:lnTo>
                <a:lnTo>
                  <a:pt x="185" y="15"/>
                </a:lnTo>
                <a:lnTo>
                  <a:pt x="183" y="17"/>
                </a:lnTo>
                <a:lnTo>
                  <a:pt x="177" y="21"/>
                </a:lnTo>
                <a:lnTo>
                  <a:pt x="177" y="21"/>
                </a:lnTo>
                <a:lnTo>
                  <a:pt x="175" y="24"/>
                </a:lnTo>
                <a:lnTo>
                  <a:pt x="174" y="26"/>
                </a:lnTo>
                <a:lnTo>
                  <a:pt x="172" y="31"/>
                </a:lnTo>
                <a:lnTo>
                  <a:pt x="172" y="31"/>
                </a:lnTo>
                <a:lnTo>
                  <a:pt x="170" y="35"/>
                </a:lnTo>
                <a:lnTo>
                  <a:pt x="169" y="40"/>
                </a:lnTo>
                <a:lnTo>
                  <a:pt x="169" y="40"/>
                </a:lnTo>
                <a:lnTo>
                  <a:pt x="171" y="45"/>
                </a:lnTo>
                <a:lnTo>
                  <a:pt x="172" y="48"/>
                </a:lnTo>
                <a:lnTo>
                  <a:pt x="172" y="50"/>
                </a:lnTo>
                <a:lnTo>
                  <a:pt x="172" y="50"/>
                </a:lnTo>
                <a:lnTo>
                  <a:pt x="171" y="53"/>
                </a:lnTo>
                <a:lnTo>
                  <a:pt x="172" y="56"/>
                </a:lnTo>
                <a:lnTo>
                  <a:pt x="172" y="56"/>
                </a:lnTo>
                <a:lnTo>
                  <a:pt x="172" y="58"/>
                </a:lnTo>
                <a:lnTo>
                  <a:pt x="174" y="61"/>
                </a:lnTo>
                <a:lnTo>
                  <a:pt x="174" y="61"/>
                </a:lnTo>
                <a:lnTo>
                  <a:pt x="177" y="68"/>
                </a:lnTo>
                <a:lnTo>
                  <a:pt x="177" y="68"/>
                </a:lnTo>
                <a:lnTo>
                  <a:pt x="181" y="71"/>
                </a:lnTo>
                <a:lnTo>
                  <a:pt x="181" y="71"/>
                </a:lnTo>
                <a:lnTo>
                  <a:pt x="180" y="77"/>
                </a:lnTo>
                <a:lnTo>
                  <a:pt x="181" y="87"/>
                </a:lnTo>
                <a:lnTo>
                  <a:pt x="181" y="87"/>
                </a:lnTo>
                <a:lnTo>
                  <a:pt x="183" y="96"/>
                </a:lnTo>
                <a:lnTo>
                  <a:pt x="183" y="96"/>
                </a:lnTo>
                <a:close/>
                <a:moveTo>
                  <a:pt x="222" y="388"/>
                </a:moveTo>
                <a:lnTo>
                  <a:pt x="222" y="388"/>
                </a:lnTo>
                <a:lnTo>
                  <a:pt x="223" y="392"/>
                </a:lnTo>
                <a:lnTo>
                  <a:pt x="226" y="399"/>
                </a:lnTo>
                <a:lnTo>
                  <a:pt x="226" y="399"/>
                </a:lnTo>
                <a:lnTo>
                  <a:pt x="226" y="414"/>
                </a:lnTo>
                <a:lnTo>
                  <a:pt x="226" y="414"/>
                </a:lnTo>
                <a:lnTo>
                  <a:pt x="226" y="433"/>
                </a:lnTo>
                <a:lnTo>
                  <a:pt x="226" y="433"/>
                </a:lnTo>
                <a:lnTo>
                  <a:pt x="228" y="442"/>
                </a:lnTo>
                <a:lnTo>
                  <a:pt x="231" y="453"/>
                </a:lnTo>
                <a:lnTo>
                  <a:pt x="231" y="453"/>
                </a:lnTo>
                <a:lnTo>
                  <a:pt x="232" y="467"/>
                </a:lnTo>
                <a:lnTo>
                  <a:pt x="232" y="467"/>
                </a:lnTo>
                <a:lnTo>
                  <a:pt x="232" y="471"/>
                </a:lnTo>
                <a:lnTo>
                  <a:pt x="232" y="476"/>
                </a:lnTo>
                <a:lnTo>
                  <a:pt x="232" y="476"/>
                </a:lnTo>
                <a:lnTo>
                  <a:pt x="231" y="500"/>
                </a:lnTo>
                <a:lnTo>
                  <a:pt x="231" y="500"/>
                </a:lnTo>
                <a:lnTo>
                  <a:pt x="230" y="490"/>
                </a:lnTo>
                <a:lnTo>
                  <a:pt x="230" y="490"/>
                </a:lnTo>
                <a:lnTo>
                  <a:pt x="226" y="480"/>
                </a:lnTo>
                <a:lnTo>
                  <a:pt x="225" y="471"/>
                </a:lnTo>
                <a:lnTo>
                  <a:pt x="225" y="471"/>
                </a:lnTo>
                <a:lnTo>
                  <a:pt x="225" y="462"/>
                </a:lnTo>
                <a:lnTo>
                  <a:pt x="223" y="452"/>
                </a:lnTo>
                <a:lnTo>
                  <a:pt x="223" y="452"/>
                </a:lnTo>
                <a:lnTo>
                  <a:pt x="218" y="424"/>
                </a:lnTo>
                <a:lnTo>
                  <a:pt x="218" y="424"/>
                </a:lnTo>
                <a:lnTo>
                  <a:pt x="218" y="415"/>
                </a:lnTo>
                <a:lnTo>
                  <a:pt x="218" y="411"/>
                </a:lnTo>
                <a:lnTo>
                  <a:pt x="218" y="407"/>
                </a:lnTo>
                <a:lnTo>
                  <a:pt x="218" y="407"/>
                </a:lnTo>
                <a:lnTo>
                  <a:pt x="221" y="395"/>
                </a:lnTo>
                <a:lnTo>
                  <a:pt x="222" y="388"/>
                </a:lnTo>
                <a:lnTo>
                  <a:pt x="222" y="38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38">
            <a:extLst>
              <a:ext uri="{FF2B5EF4-FFF2-40B4-BE49-F238E27FC236}">
                <a16:creationId xmlns:a16="http://schemas.microsoft.com/office/drawing/2014/main" id="{8BDB0D9E-AEA1-436C-B06B-8D21C5F3761D}"/>
              </a:ext>
            </a:extLst>
          </p:cNvPr>
          <p:cNvSpPr>
            <a:spLocks noEditPoints="1"/>
          </p:cNvSpPr>
          <p:nvPr/>
        </p:nvSpPr>
        <p:spPr bwMode="auto">
          <a:xfrm>
            <a:off x="6385074" y="2727815"/>
            <a:ext cx="955526" cy="1670465"/>
          </a:xfrm>
          <a:custGeom>
            <a:avLst/>
            <a:gdLst>
              <a:gd name="T0" fmla="*/ 501 w 560"/>
              <a:gd name="T1" fmla="*/ 964 h 979"/>
              <a:gd name="T2" fmla="*/ 548 w 560"/>
              <a:gd name="T3" fmla="*/ 950 h 979"/>
              <a:gd name="T4" fmla="*/ 537 w 560"/>
              <a:gd name="T5" fmla="*/ 685 h 979"/>
              <a:gd name="T6" fmla="*/ 501 w 560"/>
              <a:gd name="T7" fmla="*/ 364 h 979"/>
              <a:gd name="T8" fmla="*/ 447 w 560"/>
              <a:gd name="T9" fmla="*/ 341 h 979"/>
              <a:gd name="T10" fmla="*/ 393 w 560"/>
              <a:gd name="T11" fmla="*/ 353 h 979"/>
              <a:gd name="T12" fmla="*/ 377 w 560"/>
              <a:gd name="T13" fmla="*/ 655 h 979"/>
              <a:gd name="T14" fmla="*/ 349 w 560"/>
              <a:gd name="T15" fmla="*/ 682 h 979"/>
              <a:gd name="T16" fmla="*/ 325 w 560"/>
              <a:gd name="T17" fmla="*/ 810 h 979"/>
              <a:gd name="T18" fmla="*/ 314 w 560"/>
              <a:gd name="T19" fmla="*/ 879 h 979"/>
              <a:gd name="T20" fmla="*/ 299 w 560"/>
              <a:gd name="T21" fmla="*/ 747 h 979"/>
              <a:gd name="T22" fmla="*/ 278 w 560"/>
              <a:gd name="T23" fmla="*/ 623 h 979"/>
              <a:gd name="T24" fmla="*/ 297 w 560"/>
              <a:gd name="T25" fmla="*/ 486 h 979"/>
              <a:gd name="T26" fmla="*/ 319 w 560"/>
              <a:gd name="T27" fmla="*/ 491 h 979"/>
              <a:gd name="T28" fmla="*/ 346 w 560"/>
              <a:gd name="T29" fmla="*/ 494 h 979"/>
              <a:gd name="T30" fmla="*/ 346 w 560"/>
              <a:gd name="T31" fmla="*/ 517 h 979"/>
              <a:gd name="T32" fmla="*/ 354 w 560"/>
              <a:gd name="T33" fmla="*/ 527 h 979"/>
              <a:gd name="T34" fmla="*/ 363 w 560"/>
              <a:gd name="T35" fmla="*/ 500 h 979"/>
              <a:gd name="T36" fmla="*/ 360 w 560"/>
              <a:gd name="T37" fmla="*/ 404 h 979"/>
              <a:gd name="T38" fmla="*/ 322 w 560"/>
              <a:gd name="T39" fmla="*/ 386 h 979"/>
              <a:gd name="T40" fmla="*/ 318 w 560"/>
              <a:gd name="T41" fmla="*/ 294 h 979"/>
              <a:gd name="T42" fmla="*/ 318 w 560"/>
              <a:gd name="T43" fmla="*/ 249 h 979"/>
              <a:gd name="T44" fmla="*/ 278 w 560"/>
              <a:gd name="T45" fmla="*/ 176 h 979"/>
              <a:gd name="T46" fmla="*/ 247 w 560"/>
              <a:gd name="T47" fmla="*/ 132 h 979"/>
              <a:gd name="T48" fmla="*/ 221 w 560"/>
              <a:gd name="T49" fmla="*/ 66 h 979"/>
              <a:gd name="T50" fmla="*/ 205 w 560"/>
              <a:gd name="T51" fmla="*/ 6 h 979"/>
              <a:gd name="T52" fmla="*/ 178 w 560"/>
              <a:gd name="T53" fmla="*/ 3 h 979"/>
              <a:gd name="T54" fmla="*/ 143 w 560"/>
              <a:gd name="T55" fmla="*/ 3 h 979"/>
              <a:gd name="T56" fmla="*/ 114 w 560"/>
              <a:gd name="T57" fmla="*/ 38 h 979"/>
              <a:gd name="T58" fmla="*/ 113 w 560"/>
              <a:gd name="T59" fmla="*/ 82 h 979"/>
              <a:gd name="T60" fmla="*/ 108 w 560"/>
              <a:gd name="T61" fmla="*/ 118 h 979"/>
              <a:gd name="T62" fmla="*/ 94 w 560"/>
              <a:gd name="T63" fmla="*/ 105 h 979"/>
              <a:gd name="T64" fmla="*/ 108 w 560"/>
              <a:gd name="T65" fmla="*/ 132 h 979"/>
              <a:gd name="T66" fmla="*/ 50 w 560"/>
              <a:gd name="T67" fmla="*/ 172 h 979"/>
              <a:gd name="T68" fmla="*/ 12 w 560"/>
              <a:gd name="T69" fmla="*/ 254 h 979"/>
              <a:gd name="T70" fmla="*/ 4 w 560"/>
              <a:gd name="T71" fmla="*/ 348 h 979"/>
              <a:gd name="T72" fmla="*/ 39 w 560"/>
              <a:gd name="T73" fmla="*/ 369 h 979"/>
              <a:gd name="T74" fmla="*/ 35 w 560"/>
              <a:gd name="T75" fmla="*/ 409 h 979"/>
              <a:gd name="T76" fmla="*/ 35 w 560"/>
              <a:gd name="T77" fmla="*/ 446 h 979"/>
              <a:gd name="T78" fmla="*/ 43 w 560"/>
              <a:gd name="T79" fmla="*/ 533 h 979"/>
              <a:gd name="T80" fmla="*/ 66 w 560"/>
              <a:gd name="T81" fmla="*/ 593 h 979"/>
              <a:gd name="T82" fmla="*/ 89 w 560"/>
              <a:gd name="T83" fmla="*/ 727 h 979"/>
              <a:gd name="T84" fmla="*/ 112 w 560"/>
              <a:gd name="T85" fmla="*/ 843 h 979"/>
              <a:gd name="T86" fmla="*/ 111 w 560"/>
              <a:gd name="T87" fmla="*/ 909 h 979"/>
              <a:gd name="T88" fmla="*/ 79 w 560"/>
              <a:gd name="T89" fmla="*/ 923 h 979"/>
              <a:gd name="T90" fmla="*/ 89 w 560"/>
              <a:gd name="T91" fmla="*/ 950 h 979"/>
              <a:gd name="T92" fmla="*/ 159 w 560"/>
              <a:gd name="T93" fmla="*/ 968 h 979"/>
              <a:gd name="T94" fmla="*/ 171 w 560"/>
              <a:gd name="T95" fmla="*/ 951 h 979"/>
              <a:gd name="T96" fmla="*/ 168 w 560"/>
              <a:gd name="T97" fmla="*/ 809 h 979"/>
              <a:gd name="T98" fmla="*/ 176 w 560"/>
              <a:gd name="T99" fmla="*/ 621 h 979"/>
              <a:gd name="T100" fmla="*/ 196 w 560"/>
              <a:gd name="T101" fmla="*/ 632 h 979"/>
              <a:gd name="T102" fmla="*/ 217 w 560"/>
              <a:gd name="T103" fmla="*/ 732 h 979"/>
              <a:gd name="T104" fmla="*/ 273 w 560"/>
              <a:gd name="T105" fmla="*/ 903 h 979"/>
              <a:gd name="T106" fmla="*/ 259 w 560"/>
              <a:gd name="T107" fmla="*/ 921 h 979"/>
              <a:gd name="T108" fmla="*/ 272 w 560"/>
              <a:gd name="T109" fmla="*/ 952 h 979"/>
              <a:gd name="T110" fmla="*/ 331 w 560"/>
              <a:gd name="T111" fmla="*/ 964 h 979"/>
              <a:gd name="T112" fmla="*/ 350 w 560"/>
              <a:gd name="T113" fmla="*/ 964 h 979"/>
              <a:gd name="T114" fmla="*/ 426 w 560"/>
              <a:gd name="T115" fmla="*/ 354 h 979"/>
              <a:gd name="T116" fmla="*/ 479 w 560"/>
              <a:gd name="T117" fmla="*/ 360 h 979"/>
              <a:gd name="T118" fmla="*/ 478 w 560"/>
              <a:gd name="T119" fmla="*/ 650 h 979"/>
              <a:gd name="T120" fmla="*/ 406 w 560"/>
              <a:gd name="T121" fmla="*/ 659 h 979"/>
              <a:gd name="T122" fmla="*/ 294 w 560"/>
              <a:gd name="T123" fmla="*/ 392 h 979"/>
              <a:gd name="T124" fmla="*/ 294 w 560"/>
              <a:gd name="T125" fmla="*/ 356 h 9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0" h="979">
                <a:moveTo>
                  <a:pt x="350" y="964"/>
                </a:moveTo>
                <a:lnTo>
                  <a:pt x="350" y="969"/>
                </a:lnTo>
                <a:lnTo>
                  <a:pt x="355" y="975"/>
                </a:lnTo>
                <a:lnTo>
                  <a:pt x="373" y="975"/>
                </a:lnTo>
                <a:lnTo>
                  <a:pt x="378" y="970"/>
                </a:lnTo>
                <a:lnTo>
                  <a:pt x="378" y="964"/>
                </a:lnTo>
                <a:lnTo>
                  <a:pt x="501" y="964"/>
                </a:lnTo>
                <a:lnTo>
                  <a:pt x="501" y="973"/>
                </a:lnTo>
                <a:lnTo>
                  <a:pt x="505" y="979"/>
                </a:lnTo>
                <a:lnTo>
                  <a:pt x="519" y="979"/>
                </a:lnTo>
                <a:lnTo>
                  <a:pt x="525" y="973"/>
                </a:lnTo>
                <a:lnTo>
                  <a:pt x="525" y="962"/>
                </a:lnTo>
                <a:lnTo>
                  <a:pt x="536" y="962"/>
                </a:lnTo>
                <a:lnTo>
                  <a:pt x="548" y="950"/>
                </a:lnTo>
                <a:lnTo>
                  <a:pt x="560" y="937"/>
                </a:lnTo>
                <a:lnTo>
                  <a:pt x="560" y="820"/>
                </a:lnTo>
                <a:lnTo>
                  <a:pt x="548" y="809"/>
                </a:lnTo>
                <a:lnTo>
                  <a:pt x="548" y="709"/>
                </a:lnTo>
                <a:lnTo>
                  <a:pt x="548" y="709"/>
                </a:lnTo>
                <a:lnTo>
                  <a:pt x="543" y="696"/>
                </a:lnTo>
                <a:lnTo>
                  <a:pt x="537" y="685"/>
                </a:lnTo>
                <a:lnTo>
                  <a:pt x="529" y="674"/>
                </a:lnTo>
                <a:lnTo>
                  <a:pt x="529" y="674"/>
                </a:lnTo>
                <a:lnTo>
                  <a:pt x="520" y="665"/>
                </a:lnTo>
                <a:lnTo>
                  <a:pt x="511" y="661"/>
                </a:lnTo>
                <a:lnTo>
                  <a:pt x="501" y="656"/>
                </a:lnTo>
                <a:lnTo>
                  <a:pt x="501" y="364"/>
                </a:lnTo>
                <a:lnTo>
                  <a:pt x="501" y="364"/>
                </a:lnTo>
                <a:lnTo>
                  <a:pt x="499" y="360"/>
                </a:lnTo>
                <a:lnTo>
                  <a:pt x="496" y="357"/>
                </a:lnTo>
                <a:lnTo>
                  <a:pt x="492" y="353"/>
                </a:lnTo>
                <a:lnTo>
                  <a:pt x="484" y="348"/>
                </a:lnTo>
                <a:lnTo>
                  <a:pt x="475" y="345"/>
                </a:lnTo>
                <a:lnTo>
                  <a:pt x="463" y="342"/>
                </a:lnTo>
                <a:lnTo>
                  <a:pt x="447" y="341"/>
                </a:lnTo>
                <a:lnTo>
                  <a:pt x="447" y="341"/>
                </a:lnTo>
                <a:lnTo>
                  <a:pt x="431" y="342"/>
                </a:lnTo>
                <a:lnTo>
                  <a:pt x="419" y="343"/>
                </a:lnTo>
                <a:lnTo>
                  <a:pt x="410" y="346"/>
                </a:lnTo>
                <a:lnTo>
                  <a:pt x="401" y="348"/>
                </a:lnTo>
                <a:lnTo>
                  <a:pt x="396" y="351"/>
                </a:lnTo>
                <a:lnTo>
                  <a:pt x="393" y="353"/>
                </a:lnTo>
                <a:lnTo>
                  <a:pt x="390" y="356"/>
                </a:lnTo>
                <a:lnTo>
                  <a:pt x="390" y="650"/>
                </a:lnTo>
                <a:lnTo>
                  <a:pt x="390" y="650"/>
                </a:lnTo>
                <a:lnTo>
                  <a:pt x="384" y="650"/>
                </a:lnTo>
                <a:lnTo>
                  <a:pt x="379" y="651"/>
                </a:lnTo>
                <a:lnTo>
                  <a:pt x="378" y="652"/>
                </a:lnTo>
                <a:lnTo>
                  <a:pt x="377" y="655"/>
                </a:lnTo>
                <a:lnTo>
                  <a:pt x="377" y="655"/>
                </a:lnTo>
                <a:lnTo>
                  <a:pt x="372" y="664"/>
                </a:lnTo>
                <a:lnTo>
                  <a:pt x="372" y="664"/>
                </a:lnTo>
                <a:lnTo>
                  <a:pt x="364" y="669"/>
                </a:lnTo>
                <a:lnTo>
                  <a:pt x="355" y="675"/>
                </a:lnTo>
                <a:lnTo>
                  <a:pt x="349" y="682"/>
                </a:lnTo>
                <a:lnTo>
                  <a:pt x="349" y="682"/>
                </a:lnTo>
                <a:lnTo>
                  <a:pt x="346" y="690"/>
                </a:lnTo>
                <a:lnTo>
                  <a:pt x="343" y="705"/>
                </a:lnTo>
                <a:lnTo>
                  <a:pt x="340" y="746"/>
                </a:lnTo>
                <a:lnTo>
                  <a:pt x="336" y="802"/>
                </a:lnTo>
                <a:lnTo>
                  <a:pt x="336" y="802"/>
                </a:lnTo>
                <a:lnTo>
                  <a:pt x="330" y="805"/>
                </a:lnTo>
                <a:lnTo>
                  <a:pt x="325" y="810"/>
                </a:lnTo>
                <a:lnTo>
                  <a:pt x="322" y="819"/>
                </a:lnTo>
                <a:lnTo>
                  <a:pt x="322" y="819"/>
                </a:lnTo>
                <a:lnTo>
                  <a:pt x="319" y="828"/>
                </a:lnTo>
                <a:lnTo>
                  <a:pt x="318" y="844"/>
                </a:lnTo>
                <a:lnTo>
                  <a:pt x="318" y="887"/>
                </a:lnTo>
                <a:lnTo>
                  <a:pt x="318" y="887"/>
                </a:lnTo>
                <a:lnTo>
                  <a:pt x="314" y="879"/>
                </a:lnTo>
                <a:lnTo>
                  <a:pt x="313" y="873"/>
                </a:lnTo>
                <a:lnTo>
                  <a:pt x="313" y="873"/>
                </a:lnTo>
                <a:lnTo>
                  <a:pt x="309" y="822"/>
                </a:lnTo>
                <a:lnTo>
                  <a:pt x="306" y="786"/>
                </a:lnTo>
                <a:lnTo>
                  <a:pt x="301" y="757"/>
                </a:lnTo>
                <a:lnTo>
                  <a:pt x="301" y="757"/>
                </a:lnTo>
                <a:lnTo>
                  <a:pt x="299" y="747"/>
                </a:lnTo>
                <a:lnTo>
                  <a:pt x="296" y="737"/>
                </a:lnTo>
                <a:lnTo>
                  <a:pt x="289" y="720"/>
                </a:lnTo>
                <a:lnTo>
                  <a:pt x="281" y="702"/>
                </a:lnTo>
                <a:lnTo>
                  <a:pt x="267" y="632"/>
                </a:lnTo>
                <a:lnTo>
                  <a:pt x="267" y="632"/>
                </a:lnTo>
                <a:lnTo>
                  <a:pt x="272" y="628"/>
                </a:lnTo>
                <a:lnTo>
                  <a:pt x="278" y="623"/>
                </a:lnTo>
                <a:lnTo>
                  <a:pt x="278" y="623"/>
                </a:lnTo>
                <a:lnTo>
                  <a:pt x="279" y="598"/>
                </a:lnTo>
                <a:lnTo>
                  <a:pt x="279" y="544"/>
                </a:lnTo>
                <a:lnTo>
                  <a:pt x="278" y="465"/>
                </a:lnTo>
                <a:lnTo>
                  <a:pt x="278" y="465"/>
                </a:lnTo>
                <a:lnTo>
                  <a:pt x="289" y="477"/>
                </a:lnTo>
                <a:lnTo>
                  <a:pt x="297" y="486"/>
                </a:lnTo>
                <a:lnTo>
                  <a:pt x="305" y="492"/>
                </a:lnTo>
                <a:lnTo>
                  <a:pt x="305" y="492"/>
                </a:lnTo>
                <a:lnTo>
                  <a:pt x="308" y="493"/>
                </a:lnTo>
                <a:lnTo>
                  <a:pt x="311" y="493"/>
                </a:lnTo>
                <a:lnTo>
                  <a:pt x="314" y="492"/>
                </a:lnTo>
                <a:lnTo>
                  <a:pt x="319" y="491"/>
                </a:lnTo>
                <a:lnTo>
                  <a:pt x="319" y="491"/>
                </a:lnTo>
                <a:lnTo>
                  <a:pt x="326" y="488"/>
                </a:lnTo>
                <a:lnTo>
                  <a:pt x="334" y="486"/>
                </a:lnTo>
                <a:lnTo>
                  <a:pt x="341" y="482"/>
                </a:lnTo>
                <a:lnTo>
                  <a:pt x="341" y="482"/>
                </a:lnTo>
                <a:lnTo>
                  <a:pt x="342" y="486"/>
                </a:lnTo>
                <a:lnTo>
                  <a:pt x="346" y="494"/>
                </a:lnTo>
                <a:lnTo>
                  <a:pt x="346" y="494"/>
                </a:lnTo>
                <a:lnTo>
                  <a:pt x="352" y="504"/>
                </a:lnTo>
                <a:lnTo>
                  <a:pt x="352" y="504"/>
                </a:lnTo>
                <a:lnTo>
                  <a:pt x="353" y="505"/>
                </a:lnTo>
                <a:lnTo>
                  <a:pt x="352" y="507"/>
                </a:lnTo>
                <a:lnTo>
                  <a:pt x="349" y="511"/>
                </a:lnTo>
                <a:lnTo>
                  <a:pt x="349" y="511"/>
                </a:lnTo>
                <a:lnTo>
                  <a:pt x="346" y="517"/>
                </a:lnTo>
                <a:lnTo>
                  <a:pt x="342" y="522"/>
                </a:lnTo>
                <a:lnTo>
                  <a:pt x="342" y="522"/>
                </a:lnTo>
                <a:lnTo>
                  <a:pt x="342" y="523"/>
                </a:lnTo>
                <a:lnTo>
                  <a:pt x="344" y="524"/>
                </a:lnTo>
                <a:lnTo>
                  <a:pt x="350" y="527"/>
                </a:lnTo>
                <a:lnTo>
                  <a:pt x="350" y="527"/>
                </a:lnTo>
                <a:lnTo>
                  <a:pt x="354" y="527"/>
                </a:lnTo>
                <a:lnTo>
                  <a:pt x="356" y="526"/>
                </a:lnTo>
                <a:lnTo>
                  <a:pt x="359" y="523"/>
                </a:lnTo>
                <a:lnTo>
                  <a:pt x="360" y="518"/>
                </a:lnTo>
                <a:lnTo>
                  <a:pt x="360" y="518"/>
                </a:lnTo>
                <a:lnTo>
                  <a:pt x="363" y="510"/>
                </a:lnTo>
                <a:lnTo>
                  <a:pt x="363" y="500"/>
                </a:lnTo>
                <a:lnTo>
                  <a:pt x="363" y="500"/>
                </a:lnTo>
                <a:lnTo>
                  <a:pt x="360" y="492"/>
                </a:lnTo>
                <a:lnTo>
                  <a:pt x="356" y="485"/>
                </a:lnTo>
                <a:lnTo>
                  <a:pt x="352" y="476"/>
                </a:lnTo>
                <a:lnTo>
                  <a:pt x="365" y="442"/>
                </a:lnTo>
                <a:lnTo>
                  <a:pt x="367" y="418"/>
                </a:lnTo>
                <a:lnTo>
                  <a:pt x="367" y="418"/>
                </a:lnTo>
                <a:lnTo>
                  <a:pt x="360" y="404"/>
                </a:lnTo>
                <a:lnTo>
                  <a:pt x="353" y="394"/>
                </a:lnTo>
                <a:lnTo>
                  <a:pt x="350" y="390"/>
                </a:lnTo>
                <a:lnTo>
                  <a:pt x="347" y="388"/>
                </a:lnTo>
                <a:lnTo>
                  <a:pt x="347" y="388"/>
                </a:lnTo>
                <a:lnTo>
                  <a:pt x="341" y="387"/>
                </a:lnTo>
                <a:lnTo>
                  <a:pt x="331" y="386"/>
                </a:lnTo>
                <a:lnTo>
                  <a:pt x="322" y="386"/>
                </a:lnTo>
                <a:lnTo>
                  <a:pt x="301" y="345"/>
                </a:lnTo>
                <a:lnTo>
                  <a:pt x="303" y="304"/>
                </a:lnTo>
                <a:lnTo>
                  <a:pt x="303" y="304"/>
                </a:lnTo>
                <a:lnTo>
                  <a:pt x="306" y="302"/>
                </a:lnTo>
                <a:lnTo>
                  <a:pt x="312" y="300"/>
                </a:lnTo>
                <a:lnTo>
                  <a:pt x="316" y="296"/>
                </a:lnTo>
                <a:lnTo>
                  <a:pt x="318" y="294"/>
                </a:lnTo>
                <a:lnTo>
                  <a:pt x="322" y="289"/>
                </a:lnTo>
                <a:lnTo>
                  <a:pt x="323" y="283"/>
                </a:lnTo>
                <a:lnTo>
                  <a:pt x="323" y="283"/>
                </a:lnTo>
                <a:lnTo>
                  <a:pt x="324" y="278"/>
                </a:lnTo>
                <a:lnTo>
                  <a:pt x="324" y="272"/>
                </a:lnTo>
                <a:lnTo>
                  <a:pt x="322" y="261"/>
                </a:lnTo>
                <a:lnTo>
                  <a:pt x="318" y="249"/>
                </a:lnTo>
                <a:lnTo>
                  <a:pt x="313" y="237"/>
                </a:lnTo>
                <a:lnTo>
                  <a:pt x="313" y="237"/>
                </a:lnTo>
                <a:lnTo>
                  <a:pt x="295" y="202"/>
                </a:lnTo>
                <a:lnTo>
                  <a:pt x="285" y="186"/>
                </a:lnTo>
                <a:lnTo>
                  <a:pt x="282" y="179"/>
                </a:lnTo>
                <a:lnTo>
                  <a:pt x="278" y="176"/>
                </a:lnTo>
                <a:lnTo>
                  <a:pt x="278" y="176"/>
                </a:lnTo>
                <a:lnTo>
                  <a:pt x="271" y="171"/>
                </a:lnTo>
                <a:lnTo>
                  <a:pt x="262" y="167"/>
                </a:lnTo>
                <a:lnTo>
                  <a:pt x="250" y="163"/>
                </a:lnTo>
                <a:lnTo>
                  <a:pt x="250" y="163"/>
                </a:lnTo>
                <a:lnTo>
                  <a:pt x="250" y="157"/>
                </a:lnTo>
                <a:lnTo>
                  <a:pt x="247" y="132"/>
                </a:lnTo>
                <a:lnTo>
                  <a:pt x="247" y="132"/>
                </a:lnTo>
                <a:lnTo>
                  <a:pt x="246" y="124"/>
                </a:lnTo>
                <a:lnTo>
                  <a:pt x="243" y="117"/>
                </a:lnTo>
                <a:lnTo>
                  <a:pt x="237" y="101"/>
                </a:lnTo>
                <a:lnTo>
                  <a:pt x="224" y="78"/>
                </a:lnTo>
                <a:lnTo>
                  <a:pt x="224" y="78"/>
                </a:lnTo>
                <a:lnTo>
                  <a:pt x="223" y="73"/>
                </a:lnTo>
                <a:lnTo>
                  <a:pt x="221" y="66"/>
                </a:lnTo>
                <a:lnTo>
                  <a:pt x="220" y="49"/>
                </a:lnTo>
                <a:lnTo>
                  <a:pt x="219" y="38"/>
                </a:lnTo>
                <a:lnTo>
                  <a:pt x="217" y="29"/>
                </a:lnTo>
                <a:lnTo>
                  <a:pt x="214" y="20"/>
                </a:lnTo>
                <a:lnTo>
                  <a:pt x="209" y="12"/>
                </a:lnTo>
                <a:lnTo>
                  <a:pt x="209" y="12"/>
                </a:lnTo>
                <a:lnTo>
                  <a:pt x="205" y="6"/>
                </a:lnTo>
                <a:lnTo>
                  <a:pt x="200" y="2"/>
                </a:lnTo>
                <a:lnTo>
                  <a:pt x="194" y="0"/>
                </a:lnTo>
                <a:lnTo>
                  <a:pt x="189" y="0"/>
                </a:lnTo>
                <a:lnTo>
                  <a:pt x="185" y="1"/>
                </a:lnTo>
                <a:lnTo>
                  <a:pt x="182" y="2"/>
                </a:lnTo>
                <a:lnTo>
                  <a:pt x="178" y="3"/>
                </a:lnTo>
                <a:lnTo>
                  <a:pt x="178" y="3"/>
                </a:lnTo>
                <a:lnTo>
                  <a:pt x="176" y="2"/>
                </a:lnTo>
                <a:lnTo>
                  <a:pt x="170" y="1"/>
                </a:lnTo>
                <a:lnTo>
                  <a:pt x="160" y="0"/>
                </a:lnTo>
                <a:lnTo>
                  <a:pt x="160" y="0"/>
                </a:lnTo>
                <a:lnTo>
                  <a:pt x="155" y="0"/>
                </a:lnTo>
                <a:lnTo>
                  <a:pt x="149" y="1"/>
                </a:lnTo>
                <a:lnTo>
                  <a:pt x="143" y="3"/>
                </a:lnTo>
                <a:lnTo>
                  <a:pt x="137" y="7"/>
                </a:lnTo>
                <a:lnTo>
                  <a:pt x="132" y="12"/>
                </a:lnTo>
                <a:lnTo>
                  <a:pt x="127" y="17"/>
                </a:lnTo>
                <a:lnTo>
                  <a:pt x="123" y="24"/>
                </a:lnTo>
                <a:lnTo>
                  <a:pt x="118" y="31"/>
                </a:lnTo>
                <a:lnTo>
                  <a:pt x="118" y="31"/>
                </a:lnTo>
                <a:lnTo>
                  <a:pt x="114" y="38"/>
                </a:lnTo>
                <a:lnTo>
                  <a:pt x="113" y="46"/>
                </a:lnTo>
                <a:lnTo>
                  <a:pt x="112" y="52"/>
                </a:lnTo>
                <a:lnTo>
                  <a:pt x="112" y="58"/>
                </a:lnTo>
                <a:lnTo>
                  <a:pt x="113" y="69"/>
                </a:lnTo>
                <a:lnTo>
                  <a:pt x="113" y="75"/>
                </a:lnTo>
                <a:lnTo>
                  <a:pt x="113" y="82"/>
                </a:lnTo>
                <a:lnTo>
                  <a:pt x="113" y="82"/>
                </a:lnTo>
                <a:lnTo>
                  <a:pt x="112" y="101"/>
                </a:lnTo>
                <a:lnTo>
                  <a:pt x="112" y="105"/>
                </a:lnTo>
                <a:lnTo>
                  <a:pt x="112" y="105"/>
                </a:lnTo>
                <a:lnTo>
                  <a:pt x="112" y="107"/>
                </a:lnTo>
                <a:lnTo>
                  <a:pt x="111" y="113"/>
                </a:lnTo>
                <a:lnTo>
                  <a:pt x="109" y="116"/>
                </a:lnTo>
                <a:lnTo>
                  <a:pt x="108" y="118"/>
                </a:lnTo>
                <a:lnTo>
                  <a:pt x="106" y="118"/>
                </a:lnTo>
                <a:lnTo>
                  <a:pt x="103" y="118"/>
                </a:lnTo>
                <a:lnTo>
                  <a:pt x="103" y="118"/>
                </a:lnTo>
                <a:lnTo>
                  <a:pt x="99" y="114"/>
                </a:lnTo>
                <a:lnTo>
                  <a:pt x="95" y="111"/>
                </a:lnTo>
                <a:lnTo>
                  <a:pt x="94" y="105"/>
                </a:lnTo>
                <a:lnTo>
                  <a:pt x="94" y="105"/>
                </a:lnTo>
                <a:lnTo>
                  <a:pt x="94" y="112"/>
                </a:lnTo>
                <a:lnTo>
                  <a:pt x="95" y="119"/>
                </a:lnTo>
                <a:lnTo>
                  <a:pt x="99" y="125"/>
                </a:lnTo>
                <a:lnTo>
                  <a:pt x="99" y="125"/>
                </a:lnTo>
                <a:lnTo>
                  <a:pt x="102" y="129"/>
                </a:lnTo>
                <a:lnTo>
                  <a:pt x="106" y="131"/>
                </a:lnTo>
                <a:lnTo>
                  <a:pt x="108" y="132"/>
                </a:lnTo>
                <a:lnTo>
                  <a:pt x="103" y="146"/>
                </a:lnTo>
                <a:lnTo>
                  <a:pt x="94" y="151"/>
                </a:lnTo>
                <a:lnTo>
                  <a:pt x="62" y="148"/>
                </a:lnTo>
                <a:lnTo>
                  <a:pt x="61" y="151"/>
                </a:lnTo>
                <a:lnTo>
                  <a:pt x="64" y="166"/>
                </a:lnTo>
                <a:lnTo>
                  <a:pt x="64" y="166"/>
                </a:lnTo>
                <a:lnTo>
                  <a:pt x="50" y="172"/>
                </a:lnTo>
                <a:lnTo>
                  <a:pt x="50" y="172"/>
                </a:lnTo>
                <a:lnTo>
                  <a:pt x="47" y="178"/>
                </a:lnTo>
                <a:lnTo>
                  <a:pt x="38" y="193"/>
                </a:lnTo>
                <a:lnTo>
                  <a:pt x="25" y="217"/>
                </a:lnTo>
                <a:lnTo>
                  <a:pt x="25" y="217"/>
                </a:lnTo>
                <a:lnTo>
                  <a:pt x="20" y="230"/>
                </a:lnTo>
                <a:lnTo>
                  <a:pt x="12" y="254"/>
                </a:lnTo>
                <a:lnTo>
                  <a:pt x="4" y="283"/>
                </a:lnTo>
                <a:lnTo>
                  <a:pt x="1" y="295"/>
                </a:lnTo>
                <a:lnTo>
                  <a:pt x="0" y="305"/>
                </a:lnTo>
                <a:lnTo>
                  <a:pt x="0" y="305"/>
                </a:lnTo>
                <a:lnTo>
                  <a:pt x="0" y="321"/>
                </a:lnTo>
                <a:lnTo>
                  <a:pt x="2" y="335"/>
                </a:lnTo>
                <a:lnTo>
                  <a:pt x="4" y="348"/>
                </a:lnTo>
                <a:lnTo>
                  <a:pt x="9" y="360"/>
                </a:lnTo>
                <a:lnTo>
                  <a:pt x="9" y="360"/>
                </a:lnTo>
                <a:lnTo>
                  <a:pt x="14" y="365"/>
                </a:lnTo>
                <a:lnTo>
                  <a:pt x="19" y="369"/>
                </a:lnTo>
                <a:lnTo>
                  <a:pt x="24" y="370"/>
                </a:lnTo>
                <a:lnTo>
                  <a:pt x="30" y="370"/>
                </a:lnTo>
                <a:lnTo>
                  <a:pt x="39" y="369"/>
                </a:lnTo>
                <a:lnTo>
                  <a:pt x="44" y="368"/>
                </a:lnTo>
                <a:lnTo>
                  <a:pt x="48" y="381"/>
                </a:lnTo>
                <a:lnTo>
                  <a:pt x="48" y="404"/>
                </a:lnTo>
                <a:lnTo>
                  <a:pt x="48" y="404"/>
                </a:lnTo>
                <a:lnTo>
                  <a:pt x="43" y="404"/>
                </a:lnTo>
                <a:lnTo>
                  <a:pt x="38" y="405"/>
                </a:lnTo>
                <a:lnTo>
                  <a:pt x="35" y="409"/>
                </a:lnTo>
                <a:lnTo>
                  <a:pt x="35" y="409"/>
                </a:lnTo>
                <a:lnTo>
                  <a:pt x="33" y="411"/>
                </a:lnTo>
                <a:lnTo>
                  <a:pt x="32" y="415"/>
                </a:lnTo>
                <a:lnTo>
                  <a:pt x="31" y="424"/>
                </a:lnTo>
                <a:lnTo>
                  <a:pt x="31" y="436"/>
                </a:lnTo>
                <a:lnTo>
                  <a:pt x="32" y="441"/>
                </a:lnTo>
                <a:lnTo>
                  <a:pt x="35" y="446"/>
                </a:lnTo>
                <a:lnTo>
                  <a:pt x="35" y="446"/>
                </a:lnTo>
                <a:lnTo>
                  <a:pt x="38" y="452"/>
                </a:lnTo>
                <a:lnTo>
                  <a:pt x="41" y="454"/>
                </a:lnTo>
                <a:lnTo>
                  <a:pt x="42" y="454"/>
                </a:lnTo>
                <a:lnTo>
                  <a:pt x="43" y="454"/>
                </a:lnTo>
                <a:lnTo>
                  <a:pt x="43" y="533"/>
                </a:lnTo>
                <a:lnTo>
                  <a:pt x="43" y="533"/>
                </a:lnTo>
                <a:lnTo>
                  <a:pt x="43" y="545"/>
                </a:lnTo>
                <a:lnTo>
                  <a:pt x="45" y="557"/>
                </a:lnTo>
                <a:lnTo>
                  <a:pt x="48" y="567"/>
                </a:lnTo>
                <a:lnTo>
                  <a:pt x="50" y="574"/>
                </a:lnTo>
                <a:lnTo>
                  <a:pt x="55" y="585"/>
                </a:lnTo>
                <a:lnTo>
                  <a:pt x="58" y="588"/>
                </a:lnTo>
                <a:lnTo>
                  <a:pt x="66" y="593"/>
                </a:lnTo>
                <a:lnTo>
                  <a:pt x="73" y="641"/>
                </a:lnTo>
                <a:lnTo>
                  <a:pt x="73" y="641"/>
                </a:lnTo>
                <a:lnTo>
                  <a:pt x="78" y="658"/>
                </a:lnTo>
                <a:lnTo>
                  <a:pt x="83" y="677"/>
                </a:lnTo>
                <a:lnTo>
                  <a:pt x="90" y="700"/>
                </a:lnTo>
                <a:lnTo>
                  <a:pt x="90" y="700"/>
                </a:lnTo>
                <a:lnTo>
                  <a:pt x="89" y="727"/>
                </a:lnTo>
                <a:lnTo>
                  <a:pt x="89" y="727"/>
                </a:lnTo>
                <a:lnTo>
                  <a:pt x="89" y="734"/>
                </a:lnTo>
                <a:lnTo>
                  <a:pt x="91" y="747"/>
                </a:lnTo>
                <a:lnTo>
                  <a:pt x="97" y="782"/>
                </a:lnTo>
                <a:lnTo>
                  <a:pt x="106" y="819"/>
                </a:lnTo>
                <a:lnTo>
                  <a:pt x="112" y="843"/>
                </a:lnTo>
                <a:lnTo>
                  <a:pt x="112" y="843"/>
                </a:lnTo>
                <a:lnTo>
                  <a:pt x="115" y="860"/>
                </a:lnTo>
                <a:lnTo>
                  <a:pt x="120" y="879"/>
                </a:lnTo>
                <a:lnTo>
                  <a:pt x="123" y="894"/>
                </a:lnTo>
                <a:lnTo>
                  <a:pt x="123" y="902"/>
                </a:lnTo>
                <a:lnTo>
                  <a:pt x="123" y="902"/>
                </a:lnTo>
                <a:lnTo>
                  <a:pt x="119" y="904"/>
                </a:lnTo>
                <a:lnTo>
                  <a:pt x="111" y="909"/>
                </a:lnTo>
                <a:lnTo>
                  <a:pt x="101" y="913"/>
                </a:lnTo>
                <a:lnTo>
                  <a:pt x="91" y="915"/>
                </a:lnTo>
                <a:lnTo>
                  <a:pt x="91" y="915"/>
                </a:lnTo>
                <a:lnTo>
                  <a:pt x="88" y="916"/>
                </a:lnTo>
                <a:lnTo>
                  <a:pt x="84" y="919"/>
                </a:lnTo>
                <a:lnTo>
                  <a:pt x="82" y="921"/>
                </a:lnTo>
                <a:lnTo>
                  <a:pt x="79" y="923"/>
                </a:lnTo>
                <a:lnTo>
                  <a:pt x="78" y="927"/>
                </a:lnTo>
                <a:lnTo>
                  <a:pt x="78" y="932"/>
                </a:lnTo>
                <a:lnTo>
                  <a:pt x="78" y="937"/>
                </a:lnTo>
                <a:lnTo>
                  <a:pt x="80" y="942"/>
                </a:lnTo>
                <a:lnTo>
                  <a:pt x="80" y="942"/>
                </a:lnTo>
                <a:lnTo>
                  <a:pt x="84" y="946"/>
                </a:lnTo>
                <a:lnTo>
                  <a:pt x="89" y="950"/>
                </a:lnTo>
                <a:lnTo>
                  <a:pt x="94" y="952"/>
                </a:lnTo>
                <a:lnTo>
                  <a:pt x="100" y="955"/>
                </a:lnTo>
                <a:lnTo>
                  <a:pt x="111" y="957"/>
                </a:lnTo>
                <a:lnTo>
                  <a:pt x="114" y="957"/>
                </a:lnTo>
                <a:lnTo>
                  <a:pt x="114" y="957"/>
                </a:lnTo>
                <a:lnTo>
                  <a:pt x="139" y="964"/>
                </a:lnTo>
                <a:lnTo>
                  <a:pt x="159" y="968"/>
                </a:lnTo>
                <a:lnTo>
                  <a:pt x="165" y="969"/>
                </a:lnTo>
                <a:lnTo>
                  <a:pt x="168" y="969"/>
                </a:lnTo>
                <a:lnTo>
                  <a:pt x="168" y="969"/>
                </a:lnTo>
                <a:lnTo>
                  <a:pt x="171" y="968"/>
                </a:lnTo>
                <a:lnTo>
                  <a:pt x="171" y="966"/>
                </a:lnTo>
                <a:lnTo>
                  <a:pt x="171" y="960"/>
                </a:lnTo>
                <a:lnTo>
                  <a:pt x="171" y="951"/>
                </a:lnTo>
                <a:lnTo>
                  <a:pt x="171" y="951"/>
                </a:lnTo>
                <a:lnTo>
                  <a:pt x="168" y="921"/>
                </a:lnTo>
                <a:lnTo>
                  <a:pt x="168" y="921"/>
                </a:lnTo>
                <a:lnTo>
                  <a:pt x="170" y="897"/>
                </a:lnTo>
                <a:lnTo>
                  <a:pt x="171" y="878"/>
                </a:lnTo>
                <a:lnTo>
                  <a:pt x="171" y="878"/>
                </a:lnTo>
                <a:lnTo>
                  <a:pt x="168" y="809"/>
                </a:lnTo>
                <a:lnTo>
                  <a:pt x="166" y="723"/>
                </a:lnTo>
                <a:lnTo>
                  <a:pt x="166" y="723"/>
                </a:lnTo>
                <a:lnTo>
                  <a:pt x="166" y="692"/>
                </a:lnTo>
                <a:lnTo>
                  <a:pt x="170" y="657"/>
                </a:lnTo>
                <a:lnTo>
                  <a:pt x="173" y="616"/>
                </a:lnTo>
                <a:lnTo>
                  <a:pt x="173" y="616"/>
                </a:lnTo>
                <a:lnTo>
                  <a:pt x="176" y="621"/>
                </a:lnTo>
                <a:lnTo>
                  <a:pt x="178" y="628"/>
                </a:lnTo>
                <a:lnTo>
                  <a:pt x="178" y="628"/>
                </a:lnTo>
                <a:lnTo>
                  <a:pt x="179" y="629"/>
                </a:lnTo>
                <a:lnTo>
                  <a:pt x="182" y="630"/>
                </a:lnTo>
                <a:lnTo>
                  <a:pt x="188" y="632"/>
                </a:lnTo>
                <a:lnTo>
                  <a:pt x="196" y="632"/>
                </a:lnTo>
                <a:lnTo>
                  <a:pt x="196" y="632"/>
                </a:lnTo>
                <a:lnTo>
                  <a:pt x="197" y="656"/>
                </a:lnTo>
                <a:lnTo>
                  <a:pt x="199" y="676"/>
                </a:lnTo>
                <a:lnTo>
                  <a:pt x="201" y="692"/>
                </a:lnTo>
                <a:lnTo>
                  <a:pt x="201" y="692"/>
                </a:lnTo>
                <a:lnTo>
                  <a:pt x="206" y="704"/>
                </a:lnTo>
                <a:lnTo>
                  <a:pt x="211" y="716"/>
                </a:lnTo>
                <a:lnTo>
                  <a:pt x="217" y="732"/>
                </a:lnTo>
                <a:lnTo>
                  <a:pt x="217" y="732"/>
                </a:lnTo>
                <a:lnTo>
                  <a:pt x="236" y="784"/>
                </a:lnTo>
                <a:lnTo>
                  <a:pt x="259" y="843"/>
                </a:lnTo>
                <a:lnTo>
                  <a:pt x="259" y="843"/>
                </a:lnTo>
                <a:lnTo>
                  <a:pt x="268" y="876"/>
                </a:lnTo>
                <a:lnTo>
                  <a:pt x="272" y="893"/>
                </a:lnTo>
                <a:lnTo>
                  <a:pt x="273" y="903"/>
                </a:lnTo>
                <a:lnTo>
                  <a:pt x="273" y="903"/>
                </a:lnTo>
                <a:lnTo>
                  <a:pt x="272" y="908"/>
                </a:lnTo>
                <a:lnTo>
                  <a:pt x="268" y="913"/>
                </a:lnTo>
                <a:lnTo>
                  <a:pt x="265" y="916"/>
                </a:lnTo>
                <a:lnTo>
                  <a:pt x="260" y="920"/>
                </a:lnTo>
                <a:lnTo>
                  <a:pt x="260" y="920"/>
                </a:lnTo>
                <a:lnTo>
                  <a:pt x="259" y="921"/>
                </a:lnTo>
                <a:lnTo>
                  <a:pt x="258" y="923"/>
                </a:lnTo>
                <a:lnTo>
                  <a:pt x="258" y="928"/>
                </a:lnTo>
                <a:lnTo>
                  <a:pt x="260" y="934"/>
                </a:lnTo>
                <a:lnTo>
                  <a:pt x="262" y="939"/>
                </a:lnTo>
                <a:lnTo>
                  <a:pt x="262" y="939"/>
                </a:lnTo>
                <a:lnTo>
                  <a:pt x="266" y="945"/>
                </a:lnTo>
                <a:lnTo>
                  <a:pt x="272" y="952"/>
                </a:lnTo>
                <a:lnTo>
                  <a:pt x="279" y="957"/>
                </a:lnTo>
                <a:lnTo>
                  <a:pt x="285" y="961"/>
                </a:lnTo>
                <a:lnTo>
                  <a:pt x="285" y="961"/>
                </a:lnTo>
                <a:lnTo>
                  <a:pt x="294" y="963"/>
                </a:lnTo>
                <a:lnTo>
                  <a:pt x="307" y="964"/>
                </a:lnTo>
                <a:lnTo>
                  <a:pt x="322" y="966"/>
                </a:lnTo>
                <a:lnTo>
                  <a:pt x="331" y="964"/>
                </a:lnTo>
                <a:lnTo>
                  <a:pt x="331" y="964"/>
                </a:lnTo>
                <a:lnTo>
                  <a:pt x="332" y="963"/>
                </a:lnTo>
                <a:lnTo>
                  <a:pt x="335" y="962"/>
                </a:lnTo>
                <a:lnTo>
                  <a:pt x="335" y="962"/>
                </a:lnTo>
                <a:lnTo>
                  <a:pt x="344" y="963"/>
                </a:lnTo>
                <a:lnTo>
                  <a:pt x="350" y="964"/>
                </a:lnTo>
                <a:lnTo>
                  <a:pt x="350" y="964"/>
                </a:lnTo>
                <a:close/>
                <a:moveTo>
                  <a:pt x="401" y="647"/>
                </a:moveTo>
                <a:lnTo>
                  <a:pt x="401" y="365"/>
                </a:lnTo>
                <a:lnTo>
                  <a:pt x="401" y="365"/>
                </a:lnTo>
                <a:lnTo>
                  <a:pt x="405" y="364"/>
                </a:lnTo>
                <a:lnTo>
                  <a:pt x="413" y="359"/>
                </a:lnTo>
                <a:lnTo>
                  <a:pt x="419" y="357"/>
                </a:lnTo>
                <a:lnTo>
                  <a:pt x="426" y="354"/>
                </a:lnTo>
                <a:lnTo>
                  <a:pt x="436" y="353"/>
                </a:lnTo>
                <a:lnTo>
                  <a:pt x="447" y="353"/>
                </a:lnTo>
                <a:lnTo>
                  <a:pt x="447" y="353"/>
                </a:lnTo>
                <a:lnTo>
                  <a:pt x="458" y="353"/>
                </a:lnTo>
                <a:lnTo>
                  <a:pt x="466" y="354"/>
                </a:lnTo>
                <a:lnTo>
                  <a:pt x="473" y="357"/>
                </a:lnTo>
                <a:lnTo>
                  <a:pt x="479" y="360"/>
                </a:lnTo>
                <a:lnTo>
                  <a:pt x="487" y="365"/>
                </a:lnTo>
                <a:lnTo>
                  <a:pt x="488" y="368"/>
                </a:lnTo>
                <a:lnTo>
                  <a:pt x="488" y="647"/>
                </a:lnTo>
                <a:lnTo>
                  <a:pt x="488" y="647"/>
                </a:lnTo>
                <a:lnTo>
                  <a:pt x="484" y="646"/>
                </a:lnTo>
                <a:lnTo>
                  <a:pt x="481" y="647"/>
                </a:lnTo>
                <a:lnTo>
                  <a:pt x="478" y="650"/>
                </a:lnTo>
                <a:lnTo>
                  <a:pt x="478" y="650"/>
                </a:lnTo>
                <a:lnTo>
                  <a:pt x="473" y="657"/>
                </a:lnTo>
                <a:lnTo>
                  <a:pt x="454" y="657"/>
                </a:lnTo>
                <a:lnTo>
                  <a:pt x="445" y="651"/>
                </a:lnTo>
                <a:lnTo>
                  <a:pt x="418" y="651"/>
                </a:lnTo>
                <a:lnTo>
                  <a:pt x="411" y="659"/>
                </a:lnTo>
                <a:lnTo>
                  <a:pt x="406" y="659"/>
                </a:lnTo>
                <a:lnTo>
                  <a:pt x="406" y="659"/>
                </a:lnTo>
                <a:lnTo>
                  <a:pt x="404" y="655"/>
                </a:lnTo>
                <a:lnTo>
                  <a:pt x="401" y="647"/>
                </a:lnTo>
                <a:lnTo>
                  <a:pt x="401" y="647"/>
                </a:lnTo>
                <a:close/>
                <a:moveTo>
                  <a:pt x="296" y="364"/>
                </a:moveTo>
                <a:lnTo>
                  <a:pt x="309" y="387"/>
                </a:lnTo>
                <a:lnTo>
                  <a:pt x="294" y="392"/>
                </a:lnTo>
                <a:lnTo>
                  <a:pt x="294" y="392"/>
                </a:lnTo>
                <a:lnTo>
                  <a:pt x="293" y="390"/>
                </a:lnTo>
                <a:lnTo>
                  <a:pt x="291" y="383"/>
                </a:lnTo>
                <a:lnTo>
                  <a:pt x="291" y="383"/>
                </a:lnTo>
                <a:lnTo>
                  <a:pt x="291" y="376"/>
                </a:lnTo>
                <a:lnTo>
                  <a:pt x="293" y="368"/>
                </a:lnTo>
                <a:lnTo>
                  <a:pt x="294" y="356"/>
                </a:lnTo>
                <a:lnTo>
                  <a:pt x="296" y="364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0" name="Freeform 32">
            <a:extLst>
              <a:ext uri="{FF2B5EF4-FFF2-40B4-BE49-F238E27FC236}">
                <a16:creationId xmlns:a16="http://schemas.microsoft.com/office/drawing/2014/main" id="{801D4F84-06A2-40F1-B5FD-01B8AC3E3BC0}"/>
              </a:ext>
            </a:extLst>
          </p:cNvPr>
          <p:cNvSpPr>
            <a:spLocks/>
          </p:cNvSpPr>
          <p:nvPr/>
        </p:nvSpPr>
        <p:spPr bwMode="auto">
          <a:xfrm>
            <a:off x="8268584" y="2616314"/>
            <a:ext cx="803438" cy="1781966"/>
          </a:xfrm>
          <a:custGeom>
            <a:avLst/>
            <a:gdLst>
              <a:gd name="T0" fmla="*/ 378 w 569"/>
              <a:gd name="T1" fmla="*/ 18 h 1262"/>
              <a:gd name="T2" fmla="*/ 310 w 569"/>
              <a:gd name="T3" fmla="*/ 2 h 1262"/>
              <a:gd name="T4" fmla="*/ 260 w 569"/>
              <a:gd name="T5" fmla="*/ 46 h 1262"/>
              <a:gd name="T6" fmla="*/ 239 w 569"/>
              <a:gd name="T7" fmla="*/ 135 h 1262"/>
              <a:gd name="T8" fmla="*/ 287 w 569"/>
              <a:gd name="T9" fmla="*/ 163 h 1262"/>
              <a:gd name="T10" fmla="*/ 282 w 569"/>
              <a:gd name="T11" fmla="*/ 196 h 1262"/>
              <a:gd name="T12" fmla="*/ 266 w 569"/>
              <a:gd name="T13" fmla="*/ 219 h 1262"/>
              <a:gd name="T14" fmla="*/ 215 w 569"/>
              <a:gd name="T15" fmla="*/ 276 h 1262"/>
              <a:gd name="T16" fmla="*/ 190 w 569"/>
              <a:gd name="T17" fmla="*/ 397 h 1262"/>
              <a:gd name="T18" fmla="*/ 221 w 569"/>
              <a:gd name="T19" fmla="*/ 429 h 1262"/>
              <a:gd name="T20" fmla="*/ 239 w 569"/>
              <a:gd name="T21" fmla="*/ 519 h 1262"/>
              <a:gd name="T22" fmla="*/ 235 w 569"/>
              <a:gd name="T23" fmla="*/ 540 h 1262"/>
              <a:gd name="T24" fmla="*/ 215 w 569"/>
              <a:gd name="T25" fmla="*/ 559 h 1262"/>
              <a:gd name="T26" fmla="*/ 164 w 569"/>
              <a:gd name="T27" fmla="*/ 560 h 1262"/>
              <a:gd name="T28" fmla="*/ 79 w 569"/>
              <a:gd name="T29" fmla="*/ 559 h 1262"/>
              <a:gd name="T30" fmla="*/ 64 w 569"/>
              <a:gd name="T31" fmla="*/ 657 h 1262"/>
              <a:gd name="T32" fmla="*/ 61 w 569"/>
              <a:gd name="T33" fmla="*/ 743 h 1262"/>
              <a:gd name="T34" fmla="*/ 71 w 569"/>
              <a:gd name="T35" fmla="*/ 788 h 1262"/>
              <a:gd name="T36" fmla="*/ 48 w 569"/>
              <a:gd name="T37" fmla="*/ 821 h 1262"/>
              <a:gd name="T38" fmla="*/ 0 w 569"/>
              <a:gd name="T39" fmla="*/ 1176 h 1262"/>
              <a:gd name="T40" fmla="*/ 11 w 569"/>
              <a:gd name="T41" fmla="*/ 1209 h 1262"/>
              <a:gd name="T42" fmla="*/ 27 w 569"/>
              <a:gd name="T43" fmla="*/ 1213 h 1262"/>
              <a:gd name="T44" fmla="*/ 45 w 569"/>
              <a:gd name="T45" fmla="*/ 1194 h 1262"/>
              <a:gd name="T46" fmla="*/ 112 w 569"/>
              <a:gd name="T47" fmla="*/ 1222 h 1262"/>
              <a:gd name="T48" fmla="*/ 117 w 569"/>
              <a:gd name="T49" fmla="*/ 1240 h 1262"/>
              <a:gd name="T50" fmla="*/ 141 w 569"/>
              <a:gd name="T51" fmla="*/ 1255 h 1262"/>
              <a:gd name="T52" fmla="*/ 161 w 569"/>
              <a:gd name="T53" fmla="*/ 1235 h 1262"/>
              <a:gd name="T54" fmla="*/ 262 w 569"/>
              <a:gd name="T55" fmla="*/ 1239 h 1262"/>
              <a:gd name="T56" fmla="*/ 274 w 569"/>
              <a:gd name="T57" fmla="*/ 1259 h 1262"/>
              <a:gd name="T58" fmla="*/ 290 w 569"/>
              <a:gd name="T59" fmla="*/ 1262 h 1262"/>
              <a:gd name="T60" fmla="*/ 308 w 569"/>
              <a:gd name="T61" fmla="*/ 1243 h 1262"/>
              <a:gd name="T62" fmla="*/ 302 w 569"/>
              <a:gd name="T63" fmla="*/ 1201 h 1262"/>
              <a:gd name="T64" fmla="*/ 339 w 569"/>
              <a:gd name="T65" fmla="*/ 913 h 1262"/>
              <a:gd name="T66" fmla="*/ 370 w 569"/>
              <a:gd name="T67" fmla="*/ 972 h 1262"/>
              <a:gd name="T68" fmla="*/ 377 w 569"/>
              <a:gd name="T69" fmla="*/ 1107 h 1262"/>
              <a:gd name="T70" fmla="*/ 382 w 569"/>
              <a:gd name="T71" fmla="*/ 1144 h 1262"/>
              <a:gd name="T72" fmla="*/ 370 w 569"/>
              <a:gd name="T73" fmla="*/ 1188 h 1262"/>
              <a:gd name="T74" fmla="*/ 382 w 569"/>
              <a:gd name="T75" fmla="*/ 1222 h 1262"/>
              <a:gd name="T76" fmla="*/ 424 w 569"/>
              <a:gd name="T77" fmla="*/ 1209 h 1262"/>
              <a:gd name="T78" fmla="*/ 466 w 569"/>
              <a:gd name="T79" fmla="*/ 1185 h 1262"/>
              <a:gd name="T80" fmla="*/ 449 w 569"/>
              <a:gd name="T81" fmla="*/ 1153 h 1262"/>
              <a:gd name="T82" fmla="*/ 436 w 569"/>
              <a:gd name="T83" fmla="*/ 1099 h 1262"/>
              <a:gd name="T84" fmla="*/ 446 w 569"/>
              <a:gd name="T85" fmla="*/ 939 h 1262"/>
              <a:gd name="T86" fmla="*/ 481 w 569"/>
              <a:gd name="T87" fmla="*/ 710 h 1262"/>
              <a:gd name="T88" fmla="*/ 491 w 569"/>
              <a:gd name="T89" fmla="*/ 458 h 1262"/>
              <a:gd name="T90" fmla="*/ 531 w 569"/>
              <a:gd name="T91" fmla="*/ 500 h 1262"/>
              <a:gd name="T92" fmla="*/ 556 w 569"/>
              <a:gd name="T93" fmla="*/ 510 h 1262"/>
              <a:gd name="T94" fmla="*/ 567 w 569"/>
              <a:gd name="T95" fmla="*/ 479 h 1262"/>
              <a:gd name="T96" fmla="*/ 544 w 569"/>
              <a:gd name="T97" fmla="*/ 468 h 1262"/>
              <a:gd name="T98" fmla="*/ 511 w 569"/>
              <a:gd name="T99" fmla="*/ 397 h 1262"/>
              <a:gd name="T100" fmla="*/ 495 w 569"/>
              <a:gd name="T101" fmla="*/ 337 h 1262"/>
              <a:gd name="T102" fmla="*/ 482 w 569"/>
              <a:gd name="T103" fmla="*/ 258 h 1262"/>
              <a:gd name="T104" fmla="*/ 419 w 569"/>
              <a:gd name="T105" fmla="*/ 214 h 1262"/>
              <a:gd name="T106" fmla="*/ 386 w 569"/>
              <a:gd name="T107" fmla="*/ 184 h 1262"/>
              <a:gd name="T108" fmla="*/ 408 w 569"/>
              <a:gd name="T109" fmla="*/ 131 h 1262"/>
              <a:gd name="T110" fmla="*/ 412 w 569"/>
              <a:gd name="T111" fmla="*/ 89 h 12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569" h="1262">
                <a:moveTo>
                  <a:pt x="391" y="58"/>
                </a:moveTo>
                <a:lnTo>
                  <a:pt x="391" y="58"/>
                </a:lnTo>
                <a:lnTo>
                  <a:pt x="391" y="54"/>
                </a:lnTo>
                <a:lnTo>
                  <a:pt x="388" y="42"/>
                </a:lnTo>
                <a:lnTo>
                  <a:pt x="385" y="27"/>
                </a:lnTo>
                <a:lnTo>
                  <a:pt x="382" y="22"/>
                </a:lnTo>
                <a:lnTo>
                  <a:pt x="378" y="18"/>
                </a:lnTo>
                <a:lnTo>
                  <a:pt x="378" y="18"/>
                </a:lnTo>
                <a:lnTo>
                  <a:pt x="373" y="12"/>
                </a:lnTo>
                <a:lnTo>
                  <a:pt x="367" y="6"/>
                </a:lnTo>
                <a:lnTo>
                  <a:pt x="365" y="5"/>
                </a:lnTo>
                <a:lnTo>
                  <a:pt x="361" y="4"/>
                </a:lnTo>
                <a:lnTo>
                  <a:pt x="348" y="1"/>
                </a:lnTo>
                <a:lnTo>
                  <a:pt x="348" y="1"/>
                </a:lnTo>
                <a:lnTo>
                  <a:pt x="328" y="0"/>
                </a:lnTo>
                <a:lnTo>
                  <a:pt x="310" y="2"/>
                </a:lnTo>
                <a:lnTo>
                  <a:pt x="292" y="6"/>
                </a:lnTo>
                <a:lnTo>
                  <a:pt x="283" y="10"/>
                </a:lnTo>
                <a:lnTo>
                  <a:pt x="277" y="14"/>
                </a:lnTo>
                <a:lnTo>
                  <a:pt x="277" y="14"/>
                </a:lnTo>
                <a:lnTo>
                  <a:pt x="270" y="20"/>
                </a:lnTo>
                <a:lnTo>
                  <a:pt x="265" y="27"/>
                </a:lnTo>
                <a:lnTo>
                  <a:pt x="262" y="37"/>
                </a:lnTo>
                <a:lnTo>
                  <a:pt x="260" y="46"/>
                </a:lnTo>
                <a:lnTo>
                  <a:pt x="258" y="63"/>
                </a:lnTo>
                <a:lnTo>
                  <a:pt x="260" y="72"/>
                </a:lnTo>
                <a:lnTo>
                  <a:pt x="260" y="72"/>
                </a:lnTo>
                <a:lnTo>
                  <a:pt x="262" y="96"/>
                </a:lnTo>
                <a:lnTo>
                  <a:pt x="262" y="96"/>
                </a:lnTo>
                <a:lnTo>
                  <a:pt x="249" y="116"/>
                </a:lnTo>
                <a:lnTo>
                  <a:pt x="241" y="130"/>
                </a:lnTo>
                <a:lnTo>
                  <a:pt x="239" y="135"/>
                </a:lnTo>
                <a:lnTo>
                  <a:pt x="239" y="139"/>
                </a:lnTo>
                <a:lnTo>
                  <a:pt x="239" y="139"/>
                </a:lnTo>
                <a:lnTo>
                  <a:pt x="242" y="142"/>
                </a:lnTo>
                <a:lnTo>
                  <a:pt x="248" y="146"/>
                </a:lnTo>
                <a:lnTo>
                  <a:pt x="266" y="151"/>
                </a:lnTo>
                <a:lnTo>
                  <a:pt x="290" y="156"/>
                </a:lnTo>
                <a:lnTo>
                  <a:pt x="290" y="156"/>
                </a:lnTo>
                <a:lnTo>
                  <a:pt x="287" y="163"/>
                </a:lnTo>
                <a:lnTo>
                  <a:pt x="285" y="170"/>
                </a:lnTo>
                <a:lnTo>
                  <a:pt x="283" y="177"/>
                </a:lnTo>
                <a:lnTo>
                  <a:pt x="283" y="177"/>
                </a:lnTo>
                <a:lnTo>
                  <a:pt x="282" y="185"/>
                </a:lnTo>
                <a:lnTo>
                  <a:pt x="282" y="191"/>
                </a:lnTo>
                <a:lnTo>
                  <a:pt x="283" y="194"/>
                </a:lnTo>
                <a:lnTo>
                  <a:pt x="283" y="194"/>
                </a:lnTo>
                <a:lnTo>
                  <a:pt x="282" y="196"/>
                </a:lnTo>
                <a:lnTo>
                  <a:pt x="279" y="201"/>
                </a:lnTo>
                <a:lnTo>
                  <a:pt x="279" y="201"/>
                </a:lnTo>
                <a:lnTo>
                  <a:pt x="278" y="205"/>
                </a:lnTo>
                <a:lnTo>
                  <a:pt x="278" y="210"/>
                </a:lnTo>
                <a:lnTo>
                  <a:pt x="279" y="218"/>
                </a:lnTo>
                <a:lnTo>
                  <a:pt x="269" y="221"/>
                </a:lnTo>
                <a:lnTo>
                  <a:pt x="269" y="221"/>
                </a:lnTo>
                <a:lnTo>
                  <a:pt x="266" y="219"/>
                </a:lnTo>
                <a:lnTo>
                  <a:pt x="262" y="219"/>
                </a:lnTo>
                <a:lnTo>
                  <a:pt x="260" y="221"/>
                </a:lnTo>
                <a:lnTo>
                  <a:pt x="260" y="221"/>
                </a:lnTo>
                <a:lnTo>
                  <a:pt x="252" y="229"/>
                </a:lnTo>
                <a:lnTo>
                  <a:pt x="239" y="244"/>
                </a:lnTo>
                <a:lnTo>
                  <a:pt x="225" y="260"/>
                </a:lnTo>
                <a:lnTo>
                  <a:pt x="215" y="276"/>
                </a:lnTo>
                <a:lnTo>
                  <a:pt x="215" y="276"/>
                </a:lnTo>
                <a:lnTo>
                  <a:pt x="211" y="284"/>
                </a:lnTo>
                <a:lnTo>
                  <a:pt x="206" y="298"/>
                </a:lnTo>
                <a:lnTo>
                  <a:pt x="200" y="317"/>
                </a:lnTo>
                <a:lnTo>
                  <a:pt x="195" y="337"/>
                </a:lnTo>
                <a:lnTo>
                  <a:pt x="192" y="356"/>
                </a:lnTo>
                <a:lnTo>
                  <a:pt x="190" y="376"/>
                </a:lnTo>
                <a:lnTo>
                  <a:pt x="189" y="390"/>
                </a:lnTo>
                <a:lnTo>
                  <a:pt x="190" y="397"/>
                </a:lnTo>
                <a:lnTo>
                  <a:pt x="191" y="401"/>
                </a:lnTo>
                <a:lnTo>
                  <a:pt x="191" y="401"/>
                </a:lnTo>
                <a:lnTo>
                  <a:pt x="195" y="408"/>
                </a:lnTo>
                <a:lnTo>
                  <a:pt x="198" y="413"/>
                </a:lnTo>
                <a:lnTo>
                  <a:pt x="206" y="419"/>
                </a:lnTo>
                <a:lnTo>
                  <a:pt x="212" y="423"/>
                </a:lnTo>
                <a:lnTo>
                  <a:pt x="215" y="425"/>
                </a:lnTo>
                <a:lnTo>
                  <a:pt x="221" y="429"/>
                </a:lnTo>
                <a:lnTo>
                  <a:pt x="221" y="429"/>
                </a:lnTo>
                <a:lnTo>
                  <a:pt x="223" y="444"/>
                </a:lnTo>
                <a:lnTo>
                  <a:pt x="225" y="472"/>
                </a:lnTo>
                <a:lnTo>
                  <a:pt x="225" y="472"/>
                </a:lnTo>
                <a:lnTo>
                  <a:pt x="227" y="485"/>
                </a:lnTo>
                <a:lnTo>
                  <a:pt x="231" y="501"/>
                </a:lnTo>
                <a:lnTo>
                  <a:pt x="236" y="513"/>
                </a:lnTo>
                <a:lnTo>
                  <a:pt x="239" y="519"/>
                </a:lnTo>
                <a:lnTo>
                  <a:pt x="239" y="519"/>
                </a:lnTo>
                <a:lnTo>
                  <a:pt x="242" y="531"/>
                </a:lnTo>
                <a:lnTo>
                  <a:pt x="245" y="540"/>
                </a:lnTo>
                <a:lnTo>
                  <a:pt x="245" y="540"/>
                </a:lnTo>
                <a:lnTo>
                  <a:pt x="245" y="539"/>
                </a:lnTo>
                <a:lnTo>
                  <a:pt x="241" y="538"/>
                </a:lnTo>
                <a:lnTo>
                  <a:pt x="237" y="539"/>
                </a:lnTo>
                <a:lnTo>
                  <a:pt x="235" y="540"/>
                </a:lnTo>
                <a:lnTo>
                  <a:pt x="232" y="543"/>
                </a:lnTo>
                <a:lnTo>
                  <a:pt x="232" y="543"/>
                </a:lnTo>
                <a:lnTo>
                  <a:pt x="224" y="554"/>
                </a:lnTo>
                <a:lnTo>
                  <a:pt x="223" y="555"/>
                </a:lnTo>
                <a:lnTo>
                  <a:pt x="221" y="558"/>
                </a:lnTo>
                <a:lnTo>
                  <a:pt x="221" y="558"/>
                </a:lnTo>
                <a:lnTo>
                  <a:pt x="220" y="558"/>
                </a:lnTo>
                <a:lnTo>
                  <a:pt x="215" y="559"/>
                </a:lnTo>
                <a:lnTo>
                  <a:pt x="204" y="559"/>
                </a:lnTo>
                <a:lnTo>
                  <a:pt x="191" y="560"/>
                </a:lnTo>
                <a:lnTo>
                  <a:pt x="191" y="560"/>
                </a:lnTo>
                <a:lnTo>
                  <a:pt x="179" y="563"/>
                </a:lnTo>
                <a:lnTo>
                  <a:pt x="174" y="564"/>
                </a:lnTo>
                <a:lnTo>
                  <a:pt x="170" y="563"/>
                </a:lnTo>
                <a:lnTo>
                  <a:pt x="164" y="560"/>
                </a:lnTo>
                <a:lnTo>
                  <a:pt x="164" y="560"/>
                </a:lnTo>
                <a:lnTo>
                  <a:pt x="153" y="556"/>
                </a:lnTo>
                <a:lnTo>
                  <a:pt x="140" y="554"/>
                </a:lnTo>
                <a:lnTo>
                  <a:pt x="116" y="550"/>
                </a:lnTo>
                <a:lnTo>
                  <a:pt x="116" y="550"/>
                </a:lnTo>
                <a:lnTo>
                  <a:pt x="111" y="550"/>
                </a:lnTo>
                <a:lnTo>
                  <a:pt x="104" y="551"/>
                </a:lnTo>
                <a:lnTo>
                  <a:pt x="91" y="555"/>
                </a:lnTo>
                <a:lnTo>
                  <a:pt x="79" y="559"/>
                </a:lnTo>
                <a:lnTo>
                  <a:pt x="71" y="564"/>
                </a:lnTo>
                <a:lnTo>
                  <a:pt x="71" y="564"/>
                </a:lnTo>
                <a:lnTo>
                  <a:pt x="70" y="568"/>
                </a:lnTo>
                <a:lnTo>
                  <a:pt x="69" y="576"/>
                </a:lnTo>
                <a:lnTo>
                  <a:pt x="67" y="600"/>
                </a:lnTo>
                <a:lnTo>
                  <a:pt x="65" y="642"/>
                </a:lnTo>
                <a:lnTo>
                  <a:pt x="65" y="642"/>
                </a:lnTo>
                <a:lnTo>
                  <a:pt x="64" y="657"/>
                </a:lnTo>
                <a:lnTo>
                  <a:pt x="62" y="665"/>
                </a:lnTo>
                <a:lnTo>
                  <a:pt x="62" y="679"/>
                </a:lnTo>
                <a:lnTo>
                  <a:pt x="62" y="679"/>
                </a:lnTo>
                <a:lnTo>
                  <a:pt x="62" y="713"/>
                </a:lnTo>
                <a:lnTo>
                  <a:pt x="62" y="726"/>
                </a:lnTo>
                <a:lnTo>
                  <a:pt x="62" y="734"/>
                </a:lnTo>
                <a:lnTo>
                  <a:pt x="62" y="734"/>
                </a:lnTo>
                <a:lnTo>
                  <a:pt x="61" y="743"/>
                </a:lnTo>
                <a:lnTo>
                  <a:pt x="61" y="760"/>
                </a:lnTo>
                <a:lnTo>
                  <a:pt x="62" y="776"/>
                </a:lnTo>
                <a:lnTo>
                  <a:pt x="64" y="781"/>
                </a:lnTo>
                <a:lnTo>
                  <a:pt x="65" y="784"/>
                </a:lnTo>
                <a:lnTo>
                  <a:pt x="65" y="784"/>
                </a:lnTo>
                <a:lnTo>
                  <a:pt x="70" y="786"/>
                </a:lnTo>
                <a:lnTo>
                  <a:pt x="71" y="788"/>
                </a:lnTo>
                <a:lnTo>
                  <a:pt x="71" y="788"/>
                </a:lnTo>
                <a:lnTo>
                  <a:pt x="70" y="788"/>
                </a:lnTo>
                <a:lnTo>
                  <a:pt x="65" y="789"/>
                </a:lnTo>
                <a:lnTo>
                  <a:pt x="58" y="793"/>
                </a:lnTo>
                <a:lnTo>
                  <a:pt x="54" y="797"/>
                </a:lnTo>
                <a:lnTo>
                  <a:pt x="52" y="801"/>
                </a:lnTo>
                <a:lnTo>
                  <a:pt x="52" y="801"/>
                </a:lnTo>
                <a:lnTo>
                  <a:pt x="50" y="807"/>
                </a:lnTo>
                <a:lnTo>
                  <a:pt x="48" y="821"/>
                </a:lnTo>
                <a:lnTo>
                  <a:pt x="44" y="864"/>
                </a:lnTo>
                <a:lnTo>
                  <a:pt x="33" y="988"/>
                </a:lnTo>
                <a:lnTo>
                  <a:pt x="21" y="1164"/>
                </a:lnTo>
                <a:lnTo>
                  <a:pt x="7" y="1164"/>
                </a:lnTo>
                <a:lnTo>
                  <a:pt x="7" y="1164"/>
                </a:lnTo>
                <a:lnTo>
                  <a:pt x="6" y="1165"/>
                </a:lnTo>
                <a:lnTo>
                  <a:pt x="3" y="1169"/>
                </a:lnTo>
                <a:lnTo>
                  <a:pt x="0" y="1176"/>
                </a:lnTo>
                <a:lnTo>
                  <a:pt x="0" y="1181"/>
                </a:lnTo>
                <a:lnTo>
                  <a:pt x="0" y="1188"/>
                </a:lnTo>
                <a:lnTo>
                  <a:pt x="0" y="1188"/>
                </a:lnTo>
                <a:lnTo>
                  <a:pt x="2" y="1199"/>
                </a:lnTo>
                <a:lnTo>
                  <a:pt x="4" y="1205"/>
                </a:lnTo>
                <a:lnTo>
                  <a:pt x="7" y="1207"/>
                </a:lnTo>
                <a:lnTo>
                  <a:pt x="11" y="1209"/>
                </a:lnTo>
                <a:lnTo>
                  <a:pt x="11" y="1209"/>
                </a:lnTo>
                <a:lnTo>
                  <a:pt x="12" y="1207"/>
                </a:lnTo>
                <a:lnTo>
                  <a:pt x="14" y="1206"/>
                </a:lnTo>
                <a:lnTo>
                  <a:pt x="16" y="1202"/>
                </a:lnTo>
                <a:lnTo>
                  <a:pt x="17" y="1194"/>
                </a:lnTo>
                <a:lnTo>
                  <a:pt x="28" y="1194"/>
                </a:lnTo>
                <a:lnTo>
                  <a:pt x="28" y="1194"/>
                </a:lnTo>
                <a:lnTo>
                  <a:pt x="27" y="1205"/>
                </a:lnTo>
                <a:lnTo>
                  <a:pt x="27" y="1213"/>
                </a:lnTo>
                <a:lnTo>
                  <a:pt x="28" y="1214"/>
                </a:lnTo>
                <a:lnTo>
                  <a:pt x="31" y="1215"/>
                </a:lnTo>
                <a:lnTo>
                  <a:pt x="31" y="1215"/>
                </a:lnTo>
                <a:lnTo>
                  <a:pt x="35" y="1214"/>
                </a:lnTo>
                <a:lnTo>
                  <a:pt x="37" y="1213"/>
                </a:lnTo>
                <a:lnTo>
                  <a:pt x="41" y="1207"/>
                </a:lnTo>
                <a:lnTo>
                  <a:pt x="44" y="1201"/>
                </a:lnTo>
                <a:lnTo>
                  <a:pt x="45" y="1194"/>
                </a:lnTo>
                <a:lnTo>
                  <a:pt x="45" y="1194"/>
                </a:lnTo>
                <a:lnTo>
                  <a:pt x="45" y="1190"/>
                </a:lnTo>
                <a:lnTo>
                  <a:pt x="45" y="1188"/>
                </a:lnTo>
                <a:lnTo>
                  <a:pt x="45" y="1185"/>
                </a:lnTo>
                <a:lnTo>
                  <a:pt x="45" y="1185"/>
                </a:lnTo>
                <a:lnTo>
                  <a:pt x="56" y="1190"/>
                </a:lnTo>
                <a:lnTo>
                  <a:pt x="79" y="1202"/>
                </a:lnTo>
                <a:lnTo>
                  <a:pt x="112" y="1222"/>
                </a:lnTo>
                <a:lnTo>
                  <a:pt x="112" y="1222"/>
                </a:lnTo>
                <a:lnTo>
                  <a:pt x="114" y="1222"/>
                </a:lnTo>
                <a:lnTo>
                  <a:pt x="115" y="1223"/>
                </a:lnTo>
                <a:lnTo>
                  <a:pt x="116" y="1226"/>
                </a:lnTo>
                <a:lnTo>
                  <a:pt x="116" y="1232"/>
                </a:lnTo>
                <a:lnTo>
                  <a:pt x="116" y="1232"/>
                </a:lnTo>
                <a:lnTo>
                  <a:pt x="116" y="1236"/>
                </a:lnTo>
                <a:lnTo>
                  <a:pt x="117" y="1240"/>
                </a:lnTo>
                <a:lnTo>
                  <a:pt x="121" y="1247"/>
                </a:lnTo>
                <a:lnTo>
                  <a:pt x="127" y="1251"/>
                </a:lnTo>
                <a:lnTo>
                  <a:pt x="129" y="1252"/>
                </a:lnTo>
                <a:lnTo>
                  <a:pt x="129" y="1252"/>
                </a:lnTo>
                <a:lnTo>
                  <a:pt x="135" y="1251"/>
                </a:lnTo>
                <a:lnTo>
                  <a:pt x="137" y="1249"/>
                </a:lnTo>
                <a:lnTo>
                  <a:pt x="137" y="1249"/>
                </a:lnTo>
                <a:lnTo>
                  <a:pt x="141" y="1255"/>
                </a:lnTo>
                <a:lnTo>
                  <a:pt x="146" y="1257"/>
                </a:lnTo>
                <a:lnTo>
                  <a:pt x="148" y="1257"/>
                </a:lnTo>
                <a:lnTo>
                  <a:pt x="150" y="1256"/>
                </a:lnTo>
                <a:lnTo>
                  <a:pt x="150" y="1256"/>
                </a:lnTo>
                <a:lnTo>
                  <a:pt x="157" y="1247"/>
                </a:lnTo>
                <a:lnTo>
                  <a:pt x="160" y="1241"/>
                </a:lnTo>
                <a:lnTo>
                  <a:pt x="161" y="1235"/>
                </a:lnTo>
                <a:lnTo>
                  <a:pt x="161" y="1235"/>
                </a:lnTo>
                <a:lnTo>
                  <a:pt x="158" y="1223"/>
                </a:lnTo>
                <a:lnTo>
                  <a:pt x="157" y="1218"/>
                </a:lnTo>
                <a:lnTo>
                  <a:pt x="228" y="1228"/>
                </a:lnTo>
                <a:lnTo>
                  <a:pt x="269" y="1218"/>
                </a:lnTo>
                <a:lnTo>
                  <a:pt x="269" y="1218"/>
                </a:lnTo>
                <a:lnTo>
                  <a:pt x="266" y="1223"/>
                </a:lnTo>
                <a:lnTo>
                  <a:pt x="265" y="1230"/>
                </a:lnTo>
                <a:lnTo>
                  <a:pt x="262" y="1239"/>
                </a:lnTo>
                <a:lnTo>
                  <a:pt x="262" y="1239"/>
                </a:lnTo>
                <a:lnTo>
                  <a:pt x="262" y="1244"/>
                </a:lnTo>
                <a:lnTo>
                  <a:pt x="262" y="1248"/>
                </a:lnTo>
                <a:lnTo>
                  <a:pt x="265" y="1255"/>
                </a:lnTo>
                <a:lnTo>
                  <a:pt x="269" y="1257"/>
                </a:lnTo>
                <a:lnTo>
                  <a:pt x="273" y="1259"/>
                </a:lnTo>
                <a:lnTo>
                  <a:pt x="273" y="1259"/>
                </a:lnTo>
                <a:lnTo>
                  <a:pt x="274" y="1259"/>
                </a:lnTo>
                <a:lnTo>
                  <a:pt x="277" y="1257"/>
                </a:lnTo>
                <a:lnTo>
                  <a:pt x="279" y="1255"/>
                </a:lnTo>
                <a:lnTo>
                  <a:pt x="283" y="1249"/>
                </a:lnTo>
                <a:lnTo>
                  <a:pt x="283" y="1249"/>
                </a:lnTo>
                <a:lnTo>
                  <a:pt x="283" y="1256"/>
                </a:lnTo>
                <a:lnTo>
                  <a:pt x="286" y="1260"/>
                </a:lnTo>
                <a:lnTo>
                  <a:pt x="287" y="1262"/>
                </a:lnTo>
                <a:lnTo>
                  <a:pt x="290" y="1262"/>
                </a:lnTo>
                <a:lnTo>
                  <a:pt x="290" y="1262"/>
                </a:lnTo>
                <a:lnTo>
                  <a:pt x="295" y="1262"/>
                </a:lnTo>
                <a:lnTo>
                  <a:pt x="298" y="1261"/>
                </a:lnTo>
                <a:lnTo>
                  <a:pt x="300" y="1259"/>
                </a:lnTo>
                <a:lnTo>
                  <a:pt x="303" y="1256"/>
                </a:lnTo>
                <a:lnTo>
                  <a:pt x="303" y="1256"/>
                </a:lnTo>
                <a:lnTo>
                  <a:pt x="306" y="1251"/>
                </a:lnTo>
                <a:lnTo>
                  <a:pt x="308" y="1243"/>
                </a:lnTo>
                <a:lnTo>
                  <a:pt x="308" y="1234"/>
                </a:lnTo>
                <a:lnTo>
                  <a:pt x="307" y="1226"/>
                </a:lnTo>
                <a:lnTo>
                  <a:pt x="307" y="1226"/>
                </a:lnTo>
                <a:lnTo>
                  <a:pt x="303" y="1219"/>
                </a:lnTo>
                <a:lnTo>
                  <a:pt x="300" y="1214"/>
                </a:lnTo>
                <a:lnTo>
                  <a:pt x="296" y="1211"/>
                </a:lnTo>
                <a:lnTo>
                  <a:pt x="296" y="1211"/>
                </a:lnTo>
                <a:lnTo>
                  <a:pt x="302" y="1201"/>
                </a:lnTo>
                <a:lnTo>
                  <a:pt x="307" y="1190"/>
                </a:lnTo>
                <a:lnTo>
                  <a:pt x="310" y="1178"/>
                </a:lnTo>
                <a:lnTo>
                  <a:pt x="310" y="1178"/>
                </a:lnTo>
                <a:lnTo>
                  <a:pt x="315" y="1130"/>
                </a:lnTo>
                <a:lnTo>
                  <a:pt x="321" y="1042"/>
                </a:lnTo>
                <a:lnTo>
                  <a:pt x="331" y="917"/>
                </a:lnTo>
                <a:lnTo>
                  <a:pt x="331" y="917"/>
                </a:lnTo>
                <a:lnTo>
                  <a:pt x="339" y="913"/>
                </a:lnTo>
                <a:lnTo>
                  <a:pt x="348" y="909"/>
                </a:lnTo>
                <a:lnTo>
                  <a:pt x="358" y="906"/>
                </a:lnTo>
                <a:lnTo>
                  <a:pt x="358" y="906"/>
                </a:lnTo>
                <a:lnTo>
                  <a:pt x="369" y="903"/>
                </a:lnTo>
                <a:lnTo>
                  <a:pt x="371" y="903"/>
                </a:lnTo>
                <a:lnTo>
                  <a:pt x="371" y="903"/>
                </a:lnTo>
                <a:lnTo>
                  <a:pt x="370" y="924"/>
                </a:lnTo>
                <a:lnTo>
                  <a:pt x="370" y="972"/>
                </a:lnTo>
                <a:lnTo>
                  <a:pt x="370" y="1026"/>
                </a:lnTo>
                <a:lnTo>
                  <a:pt x="373" y="1047"/>
                </a:lnTo>
                <a:lnTo>
                  <a:pt x="374" y="1063"/>
                </a:lnTo>
                <a:lnTo>
                  <a:pt x="374" y="1063"/>
                </a:lnTo>
                <a:lnTo>
                  <a:pt x="377" y="1073"/>
                </a:lnTo>
                <a:lnTo>
                  <a:pt x="378" y="1085"/>
                </a:lnTo>
                <a:lnTo>
                  <a:pt x="378" y="1097"/>
                </a:lnTo>
                <a:lnTo>
                  <a:pt x="377" y="1107"/>
                </a:lnTo>
                <a:lnTo>
                  <a:pt x="375" y="1127"/>
                </a:lnTo>
                <a:lnTo>
                  <a:pt x="374" y="1138"/>
                </a:lnTo>
                <a:lnTo>
                  <a:pt x="374" y="1138"/>
                </a:lnTo>
                <a:lnTo>
                  <a:pt x="375" y="1139"/>
                </a:lnTo>
                <a:lnTo>
                  <a:pt x="377" y="1140"/>
                </a:lnTo>
                <a:lnTo>
                  <a:pt x="381" y="1141"/>
                </a:lnTo>
                <a:lnTo>
                  <a:pt x="382" y="1141"/>
                </a:lnTo>
                <a:lnTo>
                  <a:pt x="382" y="1144"/>
                </a:lnTo>
                <a:lnTo>
                  <a:pt x="382" y="1144"/>
                </a:lnTo>
                <a:lnTo>
                  <a:pt x="374" y="1153"/>
                </a:lnTo>
                <a:lnTo>
                  <a:pt x="370" y="1160"/>
                </a:lnTo>
                <a:lnTo>
                  <a:pt x="367" y="1168"/>
                </a:lnTo>
                <a:lnTo>
                  <a:pt x="367" y="1168"/>
                </a:lnTo>
                <a:lnTo>
                  <a:pt x="367" y="1174"/>
                </a:lnTo>
                <a:lnTo>
                  <a:pt x="369" y="1180"/>
                </a:lnTo>
                <a:lnTo>
                  <a:pt x="370" y="1188"/>
                </a:lnTo>
                <a:lnTo>
                  <a:pt x="371" y="1198"/>
                </a:lnTo>
                <a:lnTo>
                  <a:pt x="371" y="1198"/>
                </a:lnTo>
                <a:lnTo>
                  <a:pt x="371" y="1210"/>
                </a:lnTo>
                <a:lnTo>
                  <a:pt x="373" y="1216"/>
                </a:lnTo>
                <a:lnTo>
                  <a:pt x="374" y="1219"/>
                </a:lnTo>
                <a:lnTo>
                  <a:pt x="375" y="1220"/>
                </a:lnTo>
                <a:lnTo>
                  <a:pt x="382" y="1222"/>
                </a:lnTo>
                <a:lnTo>
                  <a:pt x="382" y="1222"/>
                </a:lnTo>
                <a:lnTo>
                  <a:pt x="395" y="1224"/>
                </a:lnTo>
                <a:lnTo>
                  <a:pt x="402" y="1224"/>
                </a:lnTo>
                <a:lnTo>
                  <a:pt x="408" y="1222"/>
                </a:lnTo>
                <a:lnTo>
                  <a:pt x="408" y="1222"/>
                </a:lnTo>
                <a:lnTo>
                  <a:pt x="413" y="1218"/>
                </a:lnTo>
                <a:lnTo>
                  <a:pt x="416" y="1214"/>
                </a:lnTo>
                <a:lnTo>
                  <a:pt x="421" y="1210"/>
                </a:lnTo>
                <a:lnTo>
                  <a:pt x="424" y="1209"/>
                </a:lnTo>
                <a:lnTo>
                  <a:pt x="429" y="1209"/>
                </a:lnTo>
                <a:lnTo>
                  <a:pt x="429" y="1209"/>
                </a:lnTo>
                <a:lnTo>
                  <a:pt x="441" y="1206"/>
                </a:lnTo>
                <a:lnTo>
                  <a:pt x="448" y="1203"/>
                </a:lnTo>
                <a:lnTo>
                  <a:pt x="454" y="1199"/>
                </a:lnTo>
                <a:lnTo>
                  <a:pt x="460" y="1195"/>
                </a:lnTo>
                <a:lnTo>
                  <a:pt x="463" y="1190"/>
                </a:lnTo>
                <a:lnTo>
                  <a:pt x="466" y="1185"/>
                </a:lnTo>
                <a:lnTo>
                  <a:pt x="466" y="1178"/>
                </a:lnTo>
                <a:lnTo>
                  <a:pt x="466" y="1178"/>
                </a:lnTo>
                <a:lnTo>
                  <a:pt x="465" y="1166"/>
                </a:lnTo>
                <a:lnTo>
                  <a:pt x="462" y="1163"/>
                </a:lnTo>
                <a:lnTo>
                  <a:pt x="461" y="1160"/>
                </a:lnTo>
                <a:lnTo>
                  <a:pt x="456" y="1156"/>
                </a:lnTo>
                <a:lnTo>
                  <a:pt x="449" y="1153"/>
                </a:lnTo>
                <a:lnTo>
                  <a:pt x="449" y="1153"/>
                </a:lnTo>
                <a:lnTo>
                  <a:pt x="425" y="1144"/>
                </a:lnTo>
                <a:lnTo>
                  <a:pt x="425" y="1144"/>
                </a:lnTo>
                <a:lnTo>
                  <a:pt x="425" y="1139"/>
                </a:lnTo>
                <a:lnTo>
                  <a:pt x="425" y="1134"/>
                </a:lnTo>
                <a:lnTo>
                  <a:pt x="425" y="1127"/>
                </a:lnTo>
                <a:lnTo>
                  <a:pt x="425" y="1127"/>
                </a:lnTo>
                <a:lnTo>
                  <a:pt x="429" y="1115"/>
                </a:lnTo>
                <a:lnTo>
                  <a:pt x="436" y="1099"/>
                </a:lnTo>
                <a:lnTo>
                  <a:pt x="436" y="1099"/>
                </a:lnTo>
                <a:lnTo>
                  <a:pt x="438" y="1090"/>
                </a:lnTo>
                <a:lnTo>
                  <a:pt x="440" y="1074"/>
                </a:lnTo>
                <a:lnTo>
                  <a:pt x="444" y="1034"/>
                </a:lnTo>
                <a:lnTo>
                  <a:pt x="445" y="994"/>
                </a:lnTo>
                <a:lnTo>
                  <a:pt x="446" y="974"/>
                </a:lnTo>
                <a:lnTo>
                  <a:pt x="446" y="974"/>
                </a:lnTo>
                <a:lnTo>
                  <a:pt x="446" y="939"/>
                </a:lnTo>
                <a:lnTo>
                  <a:pt x="446" y="910"/>
                </a:lnTo>
                <a:lnTo>
                  <a:pt x="457" y="906"/>
                </a:lnTo>
                <a:lnTo>
                  <a:pt x="457" y="906"/>
                </a:lnTo>
                <a:lnTo>
                  <a:pt x="467" y="835"/>
                </a:lnTo>
                <a:lnTo>
                  <a:pt x="475" y="780"/>
                </a:lnTo>
                <a:lnTo>
                  <a:pt x="481" y="740"/>
                </a:lnTo>
                <a:lnTo>
                  <a:pt x="481" y="740"/>
                </a:lnTo>
                <a:lnTo>
                  <a:pt x="481" y="710"/>
                </a:lnTo>
                <a:lnTo>
                  <a:pt x="481" y="677"/>
                </a:lnTo>
                <a:lnTo>
                  <a:pt x="481" y="651"/>
                </a:lnTo>
                <a:lnTo>
                  <a:pt x="481" y="638"/>
                </a:lnTo>
                <a:lnTo>
                  <a:pt x="481" y="638"/>
                </a:lnTo>
                <a:lnTo>
                  <a:pt x="482" y="607"/>
                </a:lnTo>
                <a:lnTo>
                  <a:pt x="486" y="543"/>
                </a:lnTo>
                <a:lnTo>
                  <a:pt x="490" y="479"/>
                </a:lnTo>
                <a:lnTo>
                  <a:pt x="491" y="458"/>
                </a:lnTo>
                <a:lnTo>
                  <a:pt x="490" y="448"/>
                </a:lnTo>
                <a:lnTo>
                  <a:pt x="490" y="448"/>
                </a:lnTo>
                <a:lnTo>
                  <a:pt x="502" y="461"/>
                </a:lnTo>
                <a:lnTo>
                  <a:pt x="513" y="472"/>
                </a:lnTo>
                <a:lnTo>
                  <a:pt x="521" y="483"/>
                </a:lnTo>
                <a:lnTo>
                  <a:pt x="521" y="483"/>
                </a:lnTo>
                <a:lnTo>
                  <a:pt x="528" y="493"/>
                </a:lnTo>
                <a:lnTo>
                  <a:pt x="531" y="500"/>
                </a:lnTo>
                <a:lnTo>
                  <a:pt x="531" y="500"/>
                </a:lnTo>
                <a:lnTo>
                  <a:pt x="537" y="506"/>
                </a:lnTo>
                <a:lnTo>
                  <a:pt x="541" y="509"/>
                </a:lnTo>
                <a:lnTo>
                  <a:pt x="545" y="509"/>
                </a:lnTo>
                <a:lnTo>
                  <a:pt x="545" y="509"/>
                </a:lnTo>
                <a:lnTo>
                  <a:pt x="549" y="510"/>
                </a:lnTo>
                <a:lnTo>
                  <a:pt x="553" y="510"/>
                </a:lnTo>
                <a:lnTo>
                  <a:pt x="556" y="510"/>
                </a:lnTo>
                <a:lnTo>
                  <a:pt x="558" y="509"/>
                </a:lnTo>
                <a:lnTo>
                  <a:pt x="560" y="506"/>
                </a:lnTo>
                <a:lnTo>
                  <a:pt x="562" y="502"/>
                </a:lnTo>
                <a:lnTo>
                  <a:pt x="562" y="502"/>
                </a:lnTo>
                <a:lnTo>
                  <a:pt x="567" y="486"/>
                </a:lnTo>
                <a:lnTo>
                  <a:pt x="569" y="484"/>
                </a:lnTo>
                <a:lnTo>
                  <a:pt x="569" y="481"/>
                </a:lnTo>
                <a:lnTo>
                  <a:pt x="567" y="479"/>
                </a:lnTo>
                <a:lnTo>
                  <a:pt x="565" y="476"/>
                </a:lnTo>
                <a:lnTo>
                  <a:pt x="565" y="476"/>
                </a:lnTo>
                <a:lnTo>
                  <a:pt x="560" y="472"/>
                </a:lnTo>
                <a:lnTo>
                  <a:pt x="553" y="471"/>
                </a:lnTo>
                <a:lnTo>
                  <a:pt x="548" y="469"/>
                </a:lnTo>
                <a:lnTo>
                  <a:pt x="545" y="469"/>
                </a:lnTo>
                <a:lnTo>
                  <a:pt x="545" y="469"/>
                </a:lnTo>
                <a:lnTo>
                  <a:pt x="544" y="468"/>
                </a:lnTo>
                <a:lnTo>
                  <a:pt x="544" y="468"/>
                </a:lnTo>
                <a:lnTo>
                  <a:pt x="538" y="455"/>
                </a:lnTo>
                <a:lnTo>
                  <a:pt x="538" y="455"/>
                </a:lnTo>
                <a:lnTo>
                  <a:pt x="525" y="429"/>
                </a:lnTo>
                <a:lnTo>
                  <a:pt x="517" y="412"/>
                </a:lnTo>
                <a:lnTo>
                  <a:pt x="517" y="412"/>
                </a:lnTo>
                <a:lnTo>
                  <a:pt x="513" y="402"/>
                </a:lnTo>
                <a:lnTo>
                  <a:pt x="511" y="397"/>
                </a:lnTo>
                <a:lnTo>
                  <a:pt x="500" y="364"/>
                </a:lnTo>
                <a:lnTo>
                  <a:pt x="500" y="364"/>
                </a:lnTo>
                <a:lnTo>
                  <a:pt x="502" y="364"/>
                </a:lnTo>
                <a:lnTo>
                  <a:pt x="504" y="363"/>
                </a:lnTo>
                <a:lnTo>
                  <a:pt x="506" y="359"/>
                </a:lnTo>
                <a:lnTo>
                  <a:pt x="504" y="354"/>
                </a:lnTo>
                <a:lnTo>
                  <a:pt x="504" y="354"/>
                </a:lnTo>
                <a:lnTo>
                  <a:pt x="495" y="337"/>
                </a:lnTo>
                <a:lnTo>
                  <a:pt x="491" y="329"/>
                </a:lnTo>
                <a:lnTo>
                  <a:pt x="487" y="319"/>
                </a:lnTo>
                <a:lnTo>
                  <a:pt x="487" y="319"/>
                </a:lnTo>
                <a:lnTo>
                  <a:pt x="486" y="314"/>
                </a:lnTo>
                <a:lnTo>
                  <a:pt x="485" y="306"/>
                </a:lnTo>
                <a:lnTo>
                  <a:pt x="485" y="287"/>
                </a:lnTo>
                <a:lnTo>
                  <a:pt x="483" y="267"/>
                </a:lnTo>
                <a:lnTo>
                  <a:pt x="482" y="258"/>
                </a:lnTo>
                <a:lnTo>
                  <a:pt x="481" y="251"/>
                </a:lnTo>
                <a:lnTo>
                  <a:pt x="481" y="251"/>
                </a:lnTo>
                <a:lnTo>
                  <a:pt x="477" y="246"/>
                </a:lnTo>
                <a:lnTo>
                  <a:pt x="470" y="241"/>
                </a:lnTo>
                <a:lnTo>
                  <a:pt x="461" y="234"/>
                </a:lnTo>
                <a:lnTo>
                  <a:pt x="450" y="229"/>
                </a:lnTo>
                <a:lnTo>
                  <a:pt x="432" y="218"/>
                </a:lnTo>
                <a:lnTo>
                  <a:pt x="419" y="214"/>
                </a:lnTo>
                <a:lnTo>
                  <a:pt x="419" y="214"/>
                </a:lnTo>
                <a:lnTo>
                  <a:pt x="404" y="210"/>
                </a:lnTo>
                <a:lnTo>
                  <a:pt x="395" y="208"/>
                </a:lnTo>
                <a:lnTo>
                  <a:pt x="374" y="197"/>
                </a:lnTo>
                <a:lnTo>
                  <a:pt x="374" y="187"/>
                </a:lnTo>
                <a:lnTo>
                  <a:pt x="374" y="187"/>
                </a:lnTo>
                <a:lnTo>
                  <a:pt x="381" y="187"/>
                </a:lnTo>
                <a:lnTo>
                  <a:pt x="386" y="184"/>
                </a:lnTo>
                <a:lnTo>
                  <a:pt x="387" y="183"/>
                </a:lnTo>
                <a:lnTo>
                  <a:pt x="388" y="180"/>
                </a:lnTo>
                <a:lnTo>
                  <a:pt x="395" y="139"/>
                </a:lnTo>
                <a:lnTo>
                  <a:pt x="395" y="139"/>
                </a:lnTo>
                <a:lnTo>
                  <a:pt x="398" y="139"/>
                </a:lnTo>
                <a:lnTo>
                  <a:pt x="403" y="137"/>
                </a:lnTo>
                <a:lnTo>
                  <a:pt x="406" y="134"/>
                </a:lnTo>
                <a:lnTo>
                  <a:pt x="408" y="131"/>
                </a:lnTo>
                <a:lnTo>
                  <a:pt x="411" y="126"/>
                </a:lnTo>
                <a:lnTo>
                  <a:pt x="412" y="120"/>
                </a:lnTo>
                <a:lnTo>
                  <a:pt x="412" y="120"/>
                </a:lnTo>
                <a:lnTo>
                  <a:pt x="413" y="109"/>
                </a:lnTo>
                <a:lnTo>
                  <a:pt x="415" y="102"/>
                </a:lnTo>
                <a:lnTo>
                  <a:pt x="415" y="97"/>
                </a:lnTo>
                <a:lnTo>
                  <a:pt x="412" y="89"/>
                </a:lnTo>
                <a:lnTo>
                  <a:pt x="412" y="89"/>
                </a:lnTo>
                <a:lnTo>
                  <a:pt x="407" y="77"/>
                </a:lnTo>
                <a:lnTo>
                  <a:pt x="400" y="68"/>
                </a:lnTo>
                <a:lnTo>
                  <a:pt x="391" y="58"/>
                </a:lnTo>
                <a:lnTo>
                  <a:pt x="391" y="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2" name="Freeform 22">
            <a:extLst>
              <a:ext uri="{FF2B5EF4-FFF2-40B4-BE49-F238E27FC236}">
                <a16:creationId xmlns:a16="http://schemas.microsoft.com/office/drawing/2014/main" id="{BA355A0B-DBCA-4947-9B8F-3EB504EF3368}"/>
              </a:ext>
            </a:extLst>
          </p:cNvPr>
          <p:cNvSpPr>
            <a:spLocks noEditPoints="1"/>
          </p:cNvSpPr>
          <p:nvPr/>
        </p:nvSpPr>
        <p:spPr bwMode="auto">
          <a:xfrm>
            <a:off x="767743" y="2727815"/>
            <a:ext cx="794042" cy="1661651"/>
          </a:xfrm>
          <a:custGeom>
            <a:avLst/>
            <a:gdLst>
              <a:gd name="T0" fmla="*/ 175 w 680"/>
              <a:gd name="T1" fmla="*/ 439 h 1423"/>
              <a:gd name="T2" fmla="*/ 152 w 680"/>
              <a:gd name="T3" fmla="*/ 534 h 1423"/>
              <a:gd name="T4" fmla="*/ 189 w 680"/>
              <a:gd name="T5" fmla="*/ 581 h 1423"/>
              <a:gd name="T6" fmla="*/ 170 w 680"/>
              <a:gd name="T7" fmla="*/ 902 h 1423"/>
              <a:gd name="T8" fmla="*/ 46 w 680"/>
              <a:gd name="T9" fmla="*/ 930 h 1423"/>
              <a:gd name="T10" fmla="*/ 0 w 680"/>
              <a:gd name="T11" fmla="*/ 1308 h 1423"/>
              <a:gd name="T12" fmla="*/ 38 w 680"/>
              <a:gd name="T13" fmla="*/ 1398 h 1423"/>
              <a:gd name="T14" fmla="*/ 97 w 680"/>
              <a:gd name="T15" fmla="*/ 1371 h 1423"/>
              <a:gd name="T16" fmla="*/ 152 w 680"/>
              <a:gd name="T17" fmla="*/ 1393 h 1423"/>
              <a:gd name="T18" fmla="*/ 184 w 680"/>
              <a:gd name="T19" fmla="*/ 1341 h 1423"/>
              <a:gd name="T20" fmla="*/ 216 w 680"/>
              <a:gd name="T21" fmla="*/ 1354 h 1423"/>
              <a:gd name="T22" fmla="*/ 244 w 680"/>
              <a:gd name="T23" fmla="*/ 1351 h 1423"/>
              <a:gd name="T24" fmla="*/ 263 w 680"/>
              <a:gd name="T25" fmla="*/ 1292 h 1423"/>
              <a:gd name="T26" fmla="*/ 290 w 680"/>
              <a:gd name="T27" fmla="*/ 1138 h 1423"/>
              <a:gd name="T28" fmla="*/ 297 w 680"/>
              <a:gd name="T29" fmla="*/ 1181 h 1423"/>
              <a:gd name="T30" fmla="*/ 302 w 680"/>
              <a:gd name="T31" fmla="*/ 1313 h 1423"/>
              <a:gd name="T32" fmla="*/ 354 w 680"/>
              <a:gd name="T33" fmla="*/ 1289 h 1423"/>
              <a:gd name="T34" fmla="*/ 368 w 680"/>
              <a:gd name="T35" fmla="*/ 1152 h 1423"/>
              <a:gd name="T36" fmla="*/ 397 w 680"/>
              <a:gd name="T37" fmla="*/ 1076 h 1423"/>
              <a:gd name="T38" fmla="*/ 428 w 680"/>
              <a:gd name="T39" fmla="*/ 852 h 1423"/>
              <a:gd name="T40" fmla="*/ 428 w 680"/>
              <a:gd name="T41" fmla="*/ 1293 h 1423"/>
              <a:gd name="T42" fmla="*/ 430 w 680"/>
              <a:gd name="T43" fmla="*/ 1332 h 1423"/>
              <a:gd name="T44" fmla="*/ 444 w 680"/>
              <a:gd name="T45" fmla="*/ 1388 h 1423"/>
              <a:gd name="T46" fmla="*/ 504 w 680"/>
              <a:gd name="T47" fmla="*/ 1423 h 1423"/>
              <a:gd name="T48" fmla="*/ 541 w 680"/>
              <a:gd name="T49" fmla="*/ 1384 h 1423"/>
              <a:gd name="T50" fmla="*/ 506 w 680"/>
              <a:gd name="T51" fmla="*/ 1309 h 1423"/>
              <a:gd name="T52" fmla="*/ 528 w 680"/>
              <a:gd name="T53" fmla="*/ 1203 h 1423"/>
              <a:gd name="T54" fmla="*/ 571 w 680"/>
              <a:gd name="T55" fmla="*/ 826 h 1423"/>
              <a:gd name="T56" fmla="*/ 578 w 680"/>
              <a:gd name="T57" fmla="*/ 673 h 1423"/>
              <a:gd name="T58" fmla="*/ 591 w 680"/>
              <a:gd name="T59" fmla="*/ 546 h 1423"/>
              <a:gd name="T60" fmla="*/ 607 w 680"/>
              <a:gd name="T61" fmla="*/ 627 h 1423"/>
              <a:gd name="T62" fmla="*/ 623 w 680"/>
              <a:gd name="T63" fmla="*/ 675 h 1423"/>
              <a:gd name="T64" fmla="*/ 633 w 680"/>
              <a:gd name="T65" fmla="*/ 746 h 1423"/>
              <a:gd name="T66" fmla="*/ 656 w 680"/>
              <a:gd name="T67" fmla="*/ 819 h 1423"/>
              <a:gd name="T68" fmla="*/ 680 w 680"/>
              <a:gd name="T69" fmla="*/ 789 h 1423"/>
              <a:gd name="T70" fmla="*/ 666 w 680"/>
              <a:gd name="T71" fmla="*/ 704 h 1423"/>
              <a:gd name="T72" fmla="*/ 666 w 680"/>
              <a:gd name="T73" fmla="*/ 605 h 1423"/>
              <a:gd name="T74" fmla="*/ 609 w 680"/>
              <a:gd name="T75" fmla="*/ 272 h 1423"/>
              <a:gd name="T76" fmla="*/ 578 w 680"/>
              <a:gd name="T77" fmla="*/ 225 h 1423"/>
              <a:gd name="T78" fmla="*/ 486 w 680"/>
              <a:gd name="T79" fmla="*/ 189 h 1423"/>
              <a:gd name="T80" fmla="*/ 515 w 680"/>
              <a:gd name="T81" fmla="*/ 147 h 1423"/>
              <a:gd name="T82" fmla="*/ 520 w 680"/>
              <a:gd name="T83" fmla="*/ 53 h 1423"/>
              <a:gd name="T84" fmla="*/ 476 w 680"/>
              <a:gd name="T85" fmla="*/ 4 h 1423"/>
              <a:gd name="T86" fmla="*/ 401 w 680"/>
              <a:gd name="T87" fmla="*/ 7 h 1423"/>
              <a:gd name="T88" fmla="*/ 382 w 680"/>
              <a:gd name="T89" fmla="*/ 29 h 1423"/>
              <a:gd name="T90" fmla="*/ 355 w 680"/>
              <a:gd name="T91" fmla="*/ 106 h 1423"/>
              <a:gd name="T92" fmla="*/ 373 w 680"/>
              <a:gd name="T93" fmla="*/ 150 h 1423"/>
              <a:gd name="T94" fmla="*/ 345 w 680"/>
              <a:gd name="T95" fmla="*/ 194 h 1423"/>
              <a:gd name="T96" fmla="*/ 300 w 680"/>
              <a:gd name="T97" fmla="*/ 209 h 1423"/>
              <a:gd name="T98" fmla="*/ 240 w 680"/>
              <a:gd name="T99" fmla="*/ 249 h 1423"/>
              <a:gd name="T100" fmla="*/ 189 w 680"/>
              <a:gd name="T101" fmla="*/ 378 h 1423"/>
              <a:gd name="T102" fmla="*/ 274 w 680"/>
              <a:gd name="T103" fmla="*/ 429 h 1423"/>
              <a:gd name="T104" fmla="*/ 250 w 680"/>
              <a:gd name="T105" fmla="*/ 522 h 1423"/>
              <a:gd name="T106" fmla="*/ 242 w 680"/>
              <a:gd name="T107" fmla="*/ 625 h 1423"/>
              <a:gd name="T108" fmla="*/ 217 w 680"/>
              <a:gd name="T109" fmla="*/ 557 h 1423"/>
              <a:gd name="T110" fmla="*/ 228 w 680"/>
              <a:gd name="T111" fmla="*/ 503 h 1423"/>
              <a:gd name="T112" fmla="*/ 241 w 680"/>
              <a:gd name="T113" fmla="*/ 425 h 1423"/>
              <a:gd name="T114" fmla="*/ 266 w 680"/>
              <a:gd name="T115" fmla="*/ 404 h 14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680" h="1423">
                <a:moveTo>
                  <a:pt x="175" y="420"/>
                </a:moveTo>
                <a:lnTo>
                  <a:pt x="175" y="420"/>
                </a:lnTo>
                <a:lnTo>
                  <a:pt x="173" y="428"/>
                </a:lnTo>
                <a:lnTo>
                  <a:pt x="173" y="433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5" y="439"/>
                </a:lnTo>
                <a:lnTo>
                  <a:pt x="177" y="468"/>
                </a:lnTo>
                <a:lnTo>
                  <a:pt x="177" y="485"/>
                </a:lnTo>
                <a:lnTo>
                  <a:pt x="176" y="492"/>
                </a:lnTo>
                <a:lnTo>
                  <a:pt x="175" y="496"/>
                </a:lnTo>
                <a:lnTo>
                  <a:pt x="175" y="496"/>
                </a:lnTo>
                <a:lnTo>
                  <a:pt x="165" y="507"/>
                </a:lnTo>
                <a:lnTo>
                  <a:pt x="156" y="520"/>
                </a:lnTo>
                <a:lnTo>
                  <a:pt x="156" y="520"/>
                </a:lnTo>
                <a:lnTo>
                  <a:pt x="153" y="527"/>
                </a:lnTo>
                <a:lnTo>
                  <a:pt x="152" y="534"/>
                </a:lnTo>
                <a:lnTo>
                  <a:pt x="152" y="538"/>
                </a:lnTo>
                <a:lnTo>
                  <a:pt x="155" y="542"/>
                </a:lnTo>
                <a:lnTo>
                  <a:pt x="157" y="546"/>
                </a:lnTo>
                <a:lnTo>
                  <a:pt x="160" y="548"/>
                </a:lnTo>
                <a:lnTo>
                  <a:pt x="160" y="548"/>
                </a:lnTo>
                <a:lnTo>
                  <a:pt x="169" y="551"/>
                </a:lnTo>
                <a:lnTo>
                  <a:pt x="177" y="553"/>
                </a:lnTo>
                <a:lnTo>
                  <a:pt x="184" y="553"/>
                </a:lnTo>
                <a:lnTo>
                  <a:pt x="184" y="572"/>
                </a:lnTo>
                <a:lnTo>
                  <a:pt x="189" y="581"/>
                </a:lnTo>
                <a:lnTo>
                  <a:pt x="189" y="746"/>
                </a:lnTo>
                <a:lnTo>
                  <a:pt x="184" y="765"/>
                </a:lnTo>
                <a:lnTo>
                  <a:pt x="184" y="911"/>
                </a:lnTo>
                <a:lnTo>
                  <a:pt x="175" y="911"/>
                </a:lnTo>
                <a:lnTo>
                  <a:pt x="175" y="911"/>
                </a:lnTo>
                <a:lnTo>
                  <a:pt x="175" y="907"/>
                </a:lnTo>
                <a:lnTo>
                  <a:pt x="172" y="903"/>
                </a:lnTo>
                <a:lnTo>
                  <a:pt x="171" y="902"/>
                </a:lnTo>
                <a:lnTo>
                  <a:pt x="170" y="902"/>
                </a:lnTo>
                <a:lnTo>
                  <a:pt x="170" y="902"/>
                </a:lnTo>
                <a:lnTo>
                  <a:pt x="162" y="904"/>
                </a:lnTo>
                <a:lnTo>
                  <a:pt x="156" y="907"/>
                </a:lnTo>
                <a:lnTo>
                  <a:pt x="99" y="902"/>
                </a:lnTo>
                <a:lnTo>
                  <a:pt x="99" y="902"/>
                </a:lnTo>
                <a:lnTo>
                  <a:pt x="90" y="903"/>
                </a:lnTo>
                <a:lnTo>
                  <a:pt x="84" y="906"/>
                </a:lnTo>
                <a:lnTo>
                  <a:pt x="80" y="907"/>
                </a:lnTo>
                <a:lnTo>
                  <a:pt x="80" y="907"/>
                </a:lnTo>
                <a:lnTo>
                  <a:pt x="70" y="915"/>
                </a:lnTo>
                <a:lnTo>
                  <a:pt x="46" y="930"/>
                </a:lnTo>
                <a:lnTo>
                  <a:pt x="22" y="948"/>
                </a:lnTo>
                <a:lnTo>
                  <a:pt x="14" y="954"/>
                </a:lnTo>
                <a:lnTo>
                  <a:pt x="9" y="959"/>
                </a:lnTo>
                <a:lnTo>
                  <a:pt x="9" y="959"/>
                </a:lnTo>
                <a:lnTo>
                  <a:pt x="4" y="967"/>
                </a:lnTo>
                <a:lnTo>
                  <a:pt x="1" y="972"/>
                </a:lnTo>
                <a:lnTo>
                  <a:pt x="0" y="978"/>
                </a:lnTo>
                <a:lnTo>
                  <a:pt x="0" y="978"/>
                </a:lnTo>
                <a:lnTo>
                  <a:pt x="0" y="1146"/>
                </a:lnTo>
                <a:lnTo>
                  <a:pt x="0" y="1308"/>
                </a:lnTo>
                <a:lnTo>
                  <a:pt x="0" y="1308"/>
                </a:lnTo>
                <a:lnTo>
                  <a:pt x="4" y="1318"/>
                </a:lnTo>
                <a:lnTo>
                  <a:pt x="7" y="1323"/>
                </a:lnTo>
                <a:lnTo>
                  <a:pt x="9" y="1327"/>
                </a:lnTo>
                <a:lnTo>
                  <a:pt x="24" y="1336"/>
                </a:lnTo>
                <a:lnTo>
                  <a:pt x="24" y="1393"/>
                </a:lnTo>
                <a:lnTo>
                  <a:pt x="24" y="1393"/>
                </a:lnTo>
                <a:lnTo>
                  <a:pt x="27" y="1395"/>
                </a:lnTo>
                <a:lnTo>
                  <a:pt x="32" y="1398"/>
                </a:lnTo>
                <a:lnTo>
                  <a:pt x="38" y="1398"/>
                </a:lnTo>
                <a:lnTo>
                  <a:pt x="38" y="1398"/>
                </a:lnTo>
                <a:lnTo>
                  <a:pt x="51" y="1395"/>
                </a:lnTo>
                <a:lnTo>
                  <a:pt x="57" y="1393"/>
                </a:lnTo>
                <a:lnTo>
                  <a:pt x="57" y="1341"/>
                </a:lnTo>
                <a:lnTo>
                  <a:pt x="76" y="1341"/>
                </a:lnTo>
                <a:lnTo>
                  <a:pt x="76" y="1369"/>
                </a:lnTo>
                <a:lnTo>
                  <a:pt x="76" y="1369"/>
                </a:lnTo>
                <a:lnTo>
                  <a:pt x="86" y="1371"/>
                </a:lnTo>
                <a:lnTo>
                  <a:pt x="93" y="1371"/>
                </a:lnTo>
                <a:lnTo>
                  <a:pt x="97" y="1371"/>
                </a:lnTo>
                <a:lnTo>
                  <a:pt x="99" y="1369"/>
                </a:lnTo>
                <a:lnTo>
                  <a:pt x="99" y="1369"/>
                </a:lnTo>
                <a:lnTo>
                  <a:pt x="100" y="1367"/>
                </a:lnTo>
                <a:lnTo>
                  <a:pt x="101" y="1364"/>
                </a:lnTo>
                <a:lnTo>
                  <a:pt x="103" y="1354"/>
                </a:lnTo>
                <a:lnTo>
                  <a:pt x="104" y="1341"/>
                </a:lnTo>
                <a:lnTo>
                  <a:pt x="146" y="1341"/>
                </a:lnTo>
                <a:lnTo>
                  <a:pt x="146" y="1388"/>
                </a:lnTo>
                <a:lnTo>
                  <a:pt x="146" y="1388"/>
                </a:lnTo>
                <a:lnTo>
                  <a:pt x="152" y="1393"/>
                </a:lnTo>
                <a:lnTo>
                  <a:pt x="158" y="1397"/>
                </a:lnTo>
                <a:lnTo>
                  <a:pt x="162" y="1398"/>
                </a:lnTo>
                <a:lnTo>
                  <a:pt x="165" y="1398"/>
                </a:lnTo>
                <a:lnTo>
                  <a:pt x="165" y="1398"/>
                </a:lnTo>
                <a:lnTo>
                  <a:pt x="169" y="1398"/>
                </a:lnTo>
                <a:lnTo>
                  <a:pt x="172" y="1397"/>
                </a:lnTo>
                <a:lnTo>
                  <a:pt x="178" y="1393"/>
                </a:lnTo>
                <a:lnTo>
                  <a:pt x="184" y="1388"/>
                </a:lnTo>
                <a:lnTo>
                  <a:pt x="184" y="1341"/>
                </a:lnTo>
                <a:lnTo>
                  <a:pt x="184" y="1341"/>
                </a:lnTo>
                <a:lnTo>
                  <a:pt x="190" y="1339"/>
                </a:lnTo>
                <a:lnTo>
                  <a:pt x="194" y="1338"/>
                </a:lnTo>
                <a:lnTo>
                  <a:pt x="198" y="1336"/>
                </a:lnTo>
                <a:lnTo>
                  <a:pt x="198" y="1336"/>
                </a:lnTo>
                <a:lnTo>
                  <a:pt x="203" y="1335"/>
                </a:lnTo>
                <a:lnTo>
                  <a:pt x="208" y="1334"/>
                </a:lnTo>
                <a:lnTo>
                  <a:pt x="212" y="1332"/>
                </a:lnTo>
                <a:lnTo>
                  <a:pt x="212" y="1332"/>
                </a:lnTo>
                <a:lnTo>
                  <a:pt x="214" y="1345"/>
                </a:lnTo>
                <a:lnTo>
                  <a:pt x="216" y="1354"/>
                </a:lnTo>
                <a:lnTo>
                  <a:pt x="217" y="1360"/>
                </a:lnTo>
                <a:lnTo>
                  <a:pt x="217" y="1360"/>
                </a:lnTo>
                <a:lnTo>
                  <a:pt x="221" y="1362"/>
                </a:lnTo>
                <a:lnTo>
                  <a:pt x="228" y="1364"/>
                </a:lnTo>
                <a:lnTo>
                  <a:pt x="235" y="1362"/>
                </a:lnTo>
                <a:lnTo>
                  <a:pt x="238" y="1361"/>
                </a:lnTo>
                <a:lnTo>
                  <a:pt x="241" y="1360"/>
                </a:lnTo>
                <a:lnTo>
                  <a:pt x="241" y="1360"/>
                </a:lnTo>
                <a:lnTo>
                  <a:pt x="242" y="1356"/>
                </a:lnTo>
                <a:lnTo>
                  <a:pt x="244" y="1351"/>
                </a:lnTo>
                <a:lnTo>
                  <a:pt x="245" y="1335"/>
                </a:lnTo>
                <a:lnTo>
                  <a:pt x="247" y="1320"/>
                </a:lnTo>
                <a:lnTo>
                  <a:pt x="247" y="1315"/>
                </a:lnTo>
                <a:lnTo>
                  <a:pt x="245" y="1313"/>
                </a:lnTo>
                <a:lnTo>
                  <a:pt x="245" y="1313"/>
                </a:lnTo>
                <a:lnTo>
                  <a:pt x="245" y="1312"/>
                </a:lnTo>
                <a:lnTo>
                  <a:pt x="247" y="1309"/>
                </a:lnTo>
                <a:lnTo>
                  <a:pt x="254" y="1302"/>
                </a:lnTo>
                <a:lnTo>
                  <a:pt x="261" y="1295"/>
                </a:lnTo>
                <a:lnTo>
                  <a:pt x="263" y="1292"/>
                </a:lnTo>
                <a:lnTo>
                  <a:pt x="264" y="1289"/>
                </a:lnTo>
                <a:lnTo>
                  <a:pt x="264" y="1289"/>
                </a:lnTo>
                <a:lnTo>
                  <a:pt x="266" y="1256"/>
                </a:lnTo>
                <a:lnTo>
                  <a:pt x="264" y="1190"/>
                </a:lnTo>
                <a:lnTo>
                  <a:pt x="264" y="1096"/>
                </a:lnTo>
                <a:lnTo>
                  <a:pt x="279" y="1086"/>
                </a:lnTo>
                <a:lnTo>
                  <a:pt x="279" y="1086"/>
                </a:lnTo>
                <a:lnTo>
                  <a:pt x="283" y="1112"/>
                </a:lnTo>
                <a:lnTo>
                  <a:pt x="288" y="1131"/>
                </a:lnTo>
                <a:lnTo>
                  <a:pt x="290" y="1138"/>
                </a:lnTo>
                <a:lnTo>
                  <a:pt x="293" y="1143"/>
                </a:lnTo>
                <a:lnTo>
                  <a:pt x="293" y="1143"/>
                </a:lnTo>
                <a:lnTo>
                  <a:pt x="297" y="1149"/>
                </a:lnTo>
                <a:lnTo>
                  <a:pt x="302" y="1155"/>
                </a:lnTo>
                <a:lnTo>
                  <a:pt x="307" y="1162"/>
                </a:lnTo>
                <a:lnTo>
                  <a:pt x="302" y="1176"/>
                </a:lnTo>
                <a:lnTo>
                  <a:pt x="302" y="1176"/>
                </a:lnTo>
                <a:lnTo>
                  <a:pt x="301" y="1176"/>
                </a:lnTo>
                <a:lnTo>
                  <a:pt x="297" y="1181"/>
                </a:lnTo>
                <a:lnTo>
                  <a:pt x="297" y="1181"/>
                </a:lnTo>
                <a:lnTo>
                  <a:pt x="296" y="1188"/>
                </a:lnTo>
                <a:lnTo>
                  <a:pt x="295" y="1202"/>
                </a:lnTo>
                <a:lnTo>
                  <a:pt x="293" y="1222"/>
                </a:lnTo>
                <a:lnTo>
                  <a:pt x="293" y="1244"/>
                </a:lnTo>
                <a:lnTo>
                  <a:pt x="293" y="1268"/>
                </a:lnTo>
                <a:lnTo>
                  <a:pt x="294" y="1288"/>
                </a:lnTo>
                <a:lnTo>
                  <a:pt x="295" y="1297"/>
                </a:lnTo>
                <a:lnTo>
                  <a:pt x="297" y="1305"/>
                </a:lnTo>
                <a:lnTo>
                  <a:pt x="300" y="1309"/>
                </a:lnTo>
                <a:lnTo>
                  <a:pt x="302" y="1313"/>
                </a:lnTo>
                <a:lnTo>
                  <a:pt x="302" y="1313"/>
                </a:lnTo>
                <a:lnTo>
                  <a:pt x="309" y="1316"/>
                </a:lnTo>
                <a:lnTo>
                  <a:pt x="316" y="1318"/>
                </a:lnTo>
                <a:lnTo>
                  <a:pt x="323" y="1318"/>
                </a:lnTo>
                <a:lnTo>
                  <a:pt x="330" y="1316"/>
                </a:lnTo>
                <a:lnTo>
                  <a:pt x="338" y="1313"/>
                </a:lnTo>
                <a:lnTo>
                  <a:pt x="343" y="1307"/>
                </a:lnTo>
                <a:lnTo>
                  <a:pt x="349" y="1300"/>
                </a:lnTo>
                <a:lnTo>
                  <a:pt x="354" y="1289"/>
                </a:lnTo>
                <a:lnTo>
                  <a:pt x="354" y="1289"/>
                </a:lnTo>
                <a:lnTo>
                  <a:pt x="358" y="1276"/>
                </a:lnTo>
                <a:lnTo>
                  <a:pt x="361" y="1261"/>
                </a:lnTo>
                <a:lnTo>
                  <a:pt x="366" y="1228"/>
                </a:lnTo>
                <a:lnTo>
                  <a:pt x="368" y="1199"/>
                </a:lnTo>
                <a:lnTo>
                  <a:pt x="368" y="1185"/>
                </a:lnTo>
                <a:lnTo>
                  <a:pt x="368" y="1185"/>
                </a:lnTo>
                <a:lnTo>
                  <a:pt x="367" y="1179"/>
                </a:lnTo>
                <a:lnTo>
                  <a:pt x="367" y="1169"/>
                </a:lnTo>
                <a:lnTo>
                  <a:pt x="367" y="1158"/>
                </a:lnTo>
                <a:lnTo>
                  <a:pt x="368" y="1152"/>
                </a:lnTo>
                <a:lnTo>
                  <a:pt x="368" y="1152"/>
                </a:lnTo>
                <a:lnTo>
                  <a:pt x="372" y="1151"/>
                </a:lnTo>
                <a:lnTo>
                  <a:pt x="378" y="1150"/>
                </a:lnTo>
                <a:lnTo>
                  <a:pt x="382" y="1148"/>
                </a:lnTo>
                <a:lnTo>
                  <a:pt x="385" y="1145"/>
                </a:lnTo>
                <a:lnTo>
                  <a:pt x="387" y="1143"/>
                </a:lnTo>
                <a:lnTo>
                  <a:pt x="387" y="1143"/>
                </a:lnTo>
                <a:lnTo>
                  <a:pt x="389" y="1135"/>
                </a:lnTo>
                <a:lnTo>
                  <a:pt x="392" y="1119"/>
                </a:lnTo>
                <a:lnTo>
                  <a:pt x="397" y="1076"/>
                </a:lnTo>
                <a:lnTo>
                  <a:pt x="402" y="1031"/>
                </a:lnTo>
                <a:lnTo>
                  <a:pt x="406" y="1006"/>
                </a:lnTo>
                <a:lnTo>
                  <a:pt x="406" y="1006"/>
                </a:lnTo>
                <a:lnTo>
                  <a:pt x="407" y="995"/>
                </a:lnTo>
                <a:lnTo>
                  <a:pt x="410" y="975"/>
                </a:lnTo>
                <a:lnTo>
                  <a:pt x="414" y="917"/>
                </a:lnTo>
                <a:lnTo>
                  <a:pt x="420" y="836"/>
                </a:lnTo>
                <a:lnTo>
                  <a:pt x="420" y="836"/>
                </a:lnTo>
                <a:lnTo>
                  <a:pt x="425" y="844"/>
                </a:lnTo>
                <a:lnTo>
                  <a:pt x="428" y="852"/>
                </a:lnTo>
                <a:lnTo>
                  <a:pt x="430" y="856"/>
                </a:lnTo>
                <a:lnTo>
                  <a:pt x="430" y="860"/>
                </a:lnTo>
                <a:lnTo>
                  <a:pt x="430" y="860"/>
                </a:lnTo>
                <a:lnTo>
                  <a:pt x="427" y="929"/>
                </a:lnTo>
                <a:lnTo>
                  <a:pt x="425" y="1076"/>
                </a:lnTo>
                <a:lnTo>
                  <a:pt x="424" y="1221"/>
                </a:lnTo>
                <a:lnTo>
                  <a:pt x="424" y="1269"/>
                </a:lnTo>
                <a:lnTo>
                  <a:pt x="425" y="1289"/>
                </a:lnTo>
                <a:lnTo>
                  <a:pt x="425" y="1289"/>
                </a:lnTo>
                <a:lnTo>
                  <a:pt x="428" y="1293"/>
                </a:lnTo>
                <a:lnTo>
                  <a:pt x="431" y="1294"/>
                </a:lnTo>
                <a:lnTo>
                  <a:pt x="433" y="1295"/>
                </a:lnTo>
                <a:lnTo>
                  <a:pt x="434" y="1299"/>
                </a:lnTo>
                <a:lnTo>
                  <a:pt x="434" y="1299"/>
                </a:lnTo>
                <a:lnTo>
                  <a:pt x="434" y="1310"/>
                </a:lnTo>
                <a:lnTo>
                  <a:pt x="434" y="1318"/>
                </a:lnTo>
                <a:lnTo>
                  <a:pt x="434" y="1318"/>
                </a:lnTo>
                <a:lnTo>
                  <a:pt x="433" y="1321"/>
                </a:lnTo>
                <a:lnTo>
                  <a:pt x="430" y="1332"/>
                </a:lnTo>
                <a:lnTo>
                  <a:pt x="430" y="1332"/>
                </a:lnTo>
                <a:lnTo>
                  <a:pt x="428" y="1341"/>
                </a:lnTo>
                <a:lnTo>
                  <a:pt x="427" y="1353"/>
                </a:lnTo>
                <a:lnTo>
                  <a:pt x="428" y="1364"/>
                </a:lnTo>
                <a:lnTo>
                  <a:pt x="430" y="1369"/>
                </a:lnTo>
                <a:lnTo>
                  <a:pt x="430" y="1369"/>
                </a:lnTo>
                <a:lnTo>
                  <a:pt x="432" y="1372"/>
                </a:lnTo>
                <a:lnTo>
                  <a:pt x="435" y="1374"/>
                </a:lnTo>
                <a:lnTo>
                  <a:pt x="439" y="1379"/>
                </a:lnTo>
                <a:lnTo>
                  <a:pt x="444" y="1388"/>
                </a:lnTo>
                <a:lnTo>
                  <a:pt x="444" y="1388"/>
                </a:lnTo>
                <a:lnTo>
                  <a:pt x="451" y="1406"/>
                </a:lnTo>
                <a:lnTo>
                  <a:pt x="453" y="1411"/>
                </a:lnTo>
                <a:lnTo>
                  <a:pt x="458" y="1417"/>
                </a:lnTo>
                <a:lnTo>
                  <a:pt x="458" y="1417"/>
                </a:lnTo>
                <a:lnTo>
                  <a:pt x="460" y="1418"/>
                </a:lnTo>
                <a:lnTo>
                  <a:pt x="463" y="1419"/>
                </a:lnTo>
                <a:lnTo>
                  <a:pt x="471" y="1421"/>
                </a:lnTo>
                <a:lnTo>
                  <a:pt x="480" y="1423"/>
                </a:lnTo>
                <a:lnTo>
                  <a:pt x="492" y="1423"/>
                </a:lnTo>
                <a:lnTo>
                  <a:pt x="504" y="1423"/>
                </a:lnTo>
                <a:lnTo>
                  <a:pt x="515" y="1421"/>
                </a:lnTo>
                <a:lnTo>
                  <a:pt x="523" y="1419"/>
                </a:lnTo>
                <a:lnTo>
                  <a:pt x="529" y="1417"/>
                </a:lnTo>
                <a:lnTo>
                  <a:pt x="529" y="1417"/>
                </a:lnTo>
                <a:lnTo>
                  <a:pt x="532" y="1413"/>
                </a:lnTo>
                <a:lnTo>
                  <a:pt x="536" y="1408"/>
                </a:lnTo>
                <a:lnTo>
                  <a:pt x="538" y="1404"/>
                </a:lnTo>
                <a:lnTo>
                  <a:pt x="541" y="1397"/>
                </a:lnTo>
                <a:lnTo>
                  <a:pt x="542" y="1391"/>
                </a:lnTo>
                <a:lnTo>
                  <a:pt x="541" y="1384"/>
                </a:lnTo>
                <a:lnTo>
                  <a:pt x="538" y="1377"/>
                </a:lnTo>
                <a:lnTo>
                  <a:pt x="533" y="1369"/>
                </a:lnTo>
                <a:lnTo>
                  <a:pt x="533" y="1369"/>
                </a:lnTo>
                <a:lnTo>
                  <a:pt x="512" y="1343"/>
                </a:lnTo>
                <a:lnTo>
                  <a:pt x="504" y="1333"/>
                </a:lnTo>
                <a:lnTo>
                  <a:pt x="500" y="1327"/>
                </a:lnTo>
                <a:lnTo>
                  <a:pt x="500" y="1327"/>
                </a:lnTo>
                <a:lnTo>
                  <a:pt x="496" y="1308"/>
                </a:lnTo>
                <a:lnTo>
                  <a:pt x="496" y="1308"/>
                </a:lnTo>
                <a:lnTo>
                  <a:pt x="506" y="1309"/>
                </a:lnTo>
                <a:lnTo>
                  <a:pt x="515" y="1309"/>
                </a:lnTo>
                <a:lnTo>
                  <a:pt x="518" y="1309"/>
                </a:lnTo>
                <a:lnTo>
                  <a:pt x="519" y="1308"/>
                </a:lnTo>
                <a:lnTo>
                  <a:pt x="519" y="1308"/>
                </a:lnTo>
                <a:lnTo>
                  <a:pt x="520" y="1297"/>
                </a:lnTo>
                <a:lnTo>
                  <a:pt x="523" y="1275"/>
                </a:lnTo>
                <a:lnTo>
                  <a:pt x="524" y="1233"/>
                </a:lnTo>
                <a:lnTo>
                  <a:pt x="524" y="1233"/>
                </a:lnTo>
                <a:lnTo>
                  <a:pt x="525" y="1218"/>
                </a:lnTo>
                <a:lnTo>
                  <a:pt x="528" y="1203"/>
                </a:lnTo>
                <a:lnTo>
                  <a:pt x="531" y="1185"/>
                </a:lnTo>
                <a:lnTo>
                  <a:pt x="533" y="1166"/>
                </a:lnTo>
                <a:lnTo>
                  <a:pt x="533" y="1166"/>
                </a:lnTo>
                <a:lnTo>
                  <a:pt x="546" y="1057"/>
                </a:lnTo>
                <a:lnTo>
                  <a:pt x="555" y="987"/>
                </a:lnTo>
                <a:lnTo>
                  <a:pt x="562" y="940"/>
                </a:lnTo>
                <a:lnTo>
                  <a:pt x="562" y="940"/>
                </a:lnTo>
                <a:lnTo>
                  <a:pt x="564" y="921"/>
                </a:lnTo>
                <a:lnTo>
                  <a:pt x="566" y="893"/>
                </a:lnTo>
                <a:lnTo>
                  <a:pt x="571" y="826"/>
                </a:lnTo>
                <a:lnTo>
                  <a:pt x="576" y="742"/>
                </a:lnTo>
                <a:lnTo>
                  <a:pt x="571" y="708"/>
                </a:lnTo>
                <a:lnTo>
                  <a:pt x="571" y="708"/>
                </a:lnTo>
                <a:lnTo>
                  <a:pt x="572" y="692"/>
                </a:lnTo>
                <a:lnTo>
                  <a:pt x="574" y="680"/>
                </a:lnTo>
                <a:lnTo>
                  <a:pt x="575" y="677"/>
                </a:lnTo>
                <a:lnTo>
                  <a:pt x="576" y="675"/>
                </a:lnTo>
                <a:lnTo>
                  <a:pt x="576" y="675"/>
                </a:lnTo>
                <a:lnTo>
                  <a:pt x="577" y="675"/>
                </a:lnTo>
                <a:lnTo>
                  <a:pt x="578" y="673"/>
                </a:lnTo>
                <a:lnTo>
                  <a:pt x="579" y="665"/>
                </a:lnTo>
                <a:lnTo>
                  <a:pt x="579" y="657"/>
                </a:lnTo>
                <a:lnTo>
                  <a:pt x="581" y="652"/>
                </a:lnTo>
                <a:lnTo>
                  <a:pt x="581" y="652"/>
                </a:lnTo>
                <a:lnTo>
                  <a:pt x="582" y="627"/>
                </a:lnTo>
                <a:lnTo>
                  <a:pt x="581" y="575"/>
                </a:lnTo>
                <a:lnTo>
                  <a:pt x="581" y="501"/>
                </a:lnTo>
                <a:lnTo>
                  <a:pt x="581" y="501"/>
                </a:lnTo>
                <a:lnTo>
                  <a:pt x="587" y="526"/>
                </a:lnTo>
                <a:lnTo>
                  <a:pt x="591" y="546"/>
                </a:lnTo>
                <a:lnTo>
                  <a:pt x="595" y="562"/>
                </a:lnTo>
                <a:lnTo>
                  <a:pt x="595" y="562"/>
                </a:lnTo>
                <a:lnTo>
                  <a:pt x="595" y="574"/>
                </a:lnTo>
                <a:lnTo>
                  <a:pt x="595" y="587"/>
                </a:lnTo>
                <a:lnTo>
                  <a:pt x="595" y="594"/>
                </a:lnTo>
                <a:lnTo>
                  <a:pt x="595" y="601"/>
                </a:lnTo>
                <a:lnTo>
                  <a:pt x="597" y="607"/>
                </a:lnTo>
                <a:lnTo>
                  <a:pt x="600" y="614"/>
                </a:lnTo>
                <a:lnTo>
                  <a:pt x="600" y="614"/>
                </a:lnTo>
                <a:lnTo>
                  <a:pt x="607" y="627"/>
                </a:lnTo>
                <a:lnTo>
                  <a:pt x="611" y="640"/>
                </a:lnTo>
                <a:lnTo>
                  <a:pt x="614" y="651"/>
                </a:lnTo>
                <a:lnTo>
                  <a:pt x="614" y="654"/>
                </a:lnTo>
                <a:lnTo>
                  <a:pt x="614" y="657"/>
                </a:lnTo>
                <a:lnTo>
                  <a:pt x="614" y="657"/>
                </a:lnTo>
                <a:lnTo>
                  <a:pt x="614" y="658"/>
                </a:lnTo>
                <a:lnTo>
                  <a:pt x="614" y="661"/>
                </a:lnTo>
                <a:lnTo>
                  <a:pt x="617" y="667"/>
                </a:lnTo>
                <a:lnTo>
                  <a:pt x="623" y="675"/>
                </a:lnTo>
                <a:lnTo>
                  <a:pt x="623" y="675"/>
                </a:lnTo>
                <a:lnTo>
                  <a:pt x="628" y="699"/>
                </a:lnTo>
                <a:lnTo>
                  <a:pt x="628" y="699"/>
                </a:lnTo>
                <a:lnTo>
                  <a:pt x="628" y="700"/>
                </a:lnTo>
                <a:lnTo>
                  <a:pt x="628" y="703"/>
                </a:lnTo>
                <a:lnTo>
                  <a:pt x="628" y="706"/>
                </a:lnTo>
                <a:lnTo>
                  <a:pt x="628" y="713"/>
                </a:lnTo>
                <a:lnTo>
                  <a:pt x="628" y="713"/>
                </a:lnTo>
                <a:lnTo>
                  <a:pt x="631" y="730"/>
                </a:lnTo>
                <a:lnTo>
                  <a:pt x="633" y="738"/>
                </a:lnTo>
                <a:lnTo>
                  <a:pt x="633" y="746"/>
                </a:lnTo>
                <a:lnTo>
                  <a:pt x="633" y="746"/>
                </a:lnTo>
                <a:lnTo>
                  <a:pt x="633" y="760"/>
                </a:lnTo>
                <a:lnTo>
                  <a:pt x="633" y="765"/>
                </a:lnTo>
                <a:lnTo>
                  <a:pt x="633" y="765"/>
                </a:lnTo>
                <a:lnTo>
                  <a:pt x="633" y="773"/>
                </a:lnTo>
                <a:lnTo>
                  <a:pt x="631" y="779"/>
                </a:lnTo>
                <a:lnTo>
                  <a:pt x="633" y="784"/>
                </a:lnTo>
                <a:lnTo>
                  <a:pt x="633" y="784"/>
                </a:lnTo>
                <a:lnTo>
                  <a:pt x="647" y="806"/>
                </a:lnTo>
                <a:lnTo>
                  <a:pt x="656" y="819"/>
                </a:lnTo>
                <a:lnTo>
                  <a:pt x="661" y="826"/>
                </a:lnTo>
                <a:lnTo>
                  <a:pt x="661" y="826"/>
                </a:lnTo>
                <a:lnTo>
                  <a:pt x="663" y="828"/>
                </a:lnTo>
                <a:lnTo>
                  <a:pt x="667" y="826"/>
                </a:lnTo>
                <a:lnTo>
                  <a:pt x="670" y="826"/>
                </a:lnTo>
                <a:lnTo>
                  <a:pt x="670" y="826"/>
                </a:lnTo>
                <a:lnTo>
                  <a:pt x="676" y="809"/>
                </a:lnTo>
                <a:lnTo>
                  <a:pt x="680" y="796"/>
                </a:lnTo>
                <a:lnTo>
                  <a:pt x="680" y="791"/>
                </a:lnTo>
                <a:lnTo>
                  <a:pt x="680" y="789"/>
                </a:lnTo>
                <a:lnTo>
                  <a:pt x="680" y="789"/>
                </a:lnTo>
                <a:lnTo>
                  <a:pt x="674" y="778"/>
                </a:lnTo>
                <a:lnTo>
                  <a:pt x="670" y="770"/>
                </a:lnTo>
                <a:lnTo>
                  <a:pt x="670" y="770"/>
                </a:lnTo>
                <a:lnTo>
                  <a:pt x="671" y="764"/>
                </a:lnTo>
                <a:lnTo>
                  <a:pt x="671" y="747"/>
                </a:lnTo>
                <a:lnTo>
                  <a:pt x="671" y="737"/>
                </a:lnTo>
                <a:lnTo>
                  <a:pt x="670" y="726"/>
                </a:lnTo>
                <a:lnTo>
                  <a:pt x="668" y="714"/>
                </a:lnTo>
                <a:lnTo>
                  <a:pt x="666" y="704"/>
                </a:lnTo>
                <a:lnTo>
                  <a:pt x="666" y="704"/>
                </a:lnTo>
                <a:lnTo>
                  <a:pt x="651" y="661"/>
                </a:lnTo>
                <a:lnTo>
                  <a:pt x="651" y="661"/>
                </a:lnTo>
                <a:lnTo>
                  <a:pt x="655" y="654"/>
                </a:lnTo>
                <a:lnTo>
                  <a:pt x="661" y="636"/>
                </a:lnTo>
                <a:lnTo>
                  <a:pt x="664" y="627"/>
                </a:lnTo>
                <a:lnTo>
                  <a:pt x="666" y="618"/>
                </a:lnTo>
                <a:lnTo>
                  <a:pt x="667" y="609"/>
                </a:lnTo>
                <a:lnTo>
                  <a:pt x="667" y="607"/>
                </a:lnTo>
                <a:lnTo>
                  <a:pt x="666" y="605"/>
                </a:lnTo>
                <a:lnTo>
                  <a:pt x="666" y="605"/>
                </a:lnTo>
                <a:lnTo>
                  <a:pt x="663" y="595"/>
                </a:lnTo>
                <a:lnTo>
                  <a:pt x="661" y="576"/>
                </a:lnTo>
                <a:lnTo>
                  <a:pt x="655" y="521"/>
                </a:lnTo>
                <a:lnTo>
                  <a:pt x="650" y="465"/>
                </a:lnTo>
                <a:lnTo>
                  <a:pt x="647" y="435"/>
                </a:lnTo>
                <a:lnTo>
                  <a:pt x="647" y="435"/>
                </a:lnTo>
                <a:lnTo>
                  <a:pt x="628" y="348"/>
                </a:lnTo>
                <a:lnTo>
                  <a:pt x="614" y="293"/>
                </a:lnTo>
                <a:lnTo>
                  <a:pt x="609" y="272"/>
                </a:lnTo>
                <a:lnTo>
                  <a:pt x="604" y="260"/>
                </a:lnTo>
                <a:lnTo>
                  <a:pt x="604" y="260"/>
                </a:lnTo>
                <a:lnTo>
                  <a:pt x="598" y="248"/>
                </a:lnTo>
                <a:lnTo>
                  <a:pt x="592" y="240"/>
                </a:lnTo>
                <a:lnTo>
                  <a:pt x="589" y="234"/>
                </a:lnTo>
                <a:lnTo>
                  <a:pt x="585" y="232"/>
                </a:lnTo>
                <a:lnTo>
                  <a:pt x="585" y="232"/>
                </a:lnTo>
                <a:lnTo>
                  <a:pt x="583" y="230"/>
                </a:lnTo>
                <a:lnTo>
                  <a:pt x="582" y="228"/>
                </a:lnTo>
                <a:lnTo>
                  <a:pt x="578" y="225"/>
                </a:lnTo>
                <a:lnTo>
                  <a:pt x="571" y="222"/>
                </a:lnTo>
                <a:lnTo>
                  <a:pt x="571" y="222"/>
                </a:lnTo>
                <a:lnTo>
                  <a:pt x="548" y="216"/>
                </a:lnTo>
                <a:lnTo>
                  <a:pt x="533" y="213"/>
                </a:lnTo>
                <a:lnTo>
                  <a:pt x="515" y="199"/>
                </a:lnTo>
                <a:lnTo>
                  <a:pt x="505" y="194"/>
                </a:lnTo>
                <a:lnTo>
                  <a:pt x="505" y="194"/>
                </a:lnTo>
                <a:lnTo>
                  <a:pt x="497" y="191"/>
                </a:lnTo>
                <a:lnTo>
                  <a:pt x="490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486" y="189"/>
                </a:lnTo>
                <a:lnTo>
                  <a:pt x="502" y="170"/>
                </a:lnTo>
                <a:lnTo>
                  <a:pt x="510" y="156"/>
                </a:lnTo>
                <a:lnTo>
                  <a:pt x="513" y="150"/>
                </a:lnTo>
                <a:lnTo>
                  <a:pt x="515" y="147"/>
                </a:lnTo>
                <a:lnTo>
                  <a:pt x="515" y="147"/>
                </a:lnTo>
                <a:lnTo>
                  <a:pt x="517" y="136"/>
                </a:lnTo>
                <a:lnTo>
                  <a:pt x="520" y="119"/>
                </a:lnTo>
                <a:lnTo>
                  <a:pt x="524" y="104"/>
                </a:lnTo>
                <a:lnTo>
                  <a:pt x="524" y="98"/>
                </a:lnTo>
                <a:lnTo>
                  <a:pt x="524" y="95"/>
                </a:lnTo>
                <a:lnTo>
                  <a:pt x="524" y="95"/>
                </a:lnTo>
                <a:lnTo>
                  <a:pt x="523" y="86"/>
                </a:lnTo>
                <a:lnTo>
                  <a:pt x="523" y="73"/>
                </a:lnTo>
                <a:lnTo>
                  <a:pt x="522" y="59"/>
                </a:lnTo>
                <a:lnTo>
                  <a:pt x="520" y="53"/>
                </a:lnTo>
                <a:lnTo>
                  <a:pt x="519" y="47"/>
                </a:lnTo>
                <a:lnTo>
                  <a:pt x="519" y="47"/>
                </a:lnTo>
                <a:lnTo>
                  <a:pt x="515" y="39"/>
                </a:lnTo>
                <a:lnTo>
                  <a:pt x="507" y="31"/>
                </a:lnTo>
                <a:lnTo>
                  <a:pt x="499" y="24"/>
                </a:lnTo>
                <a:lnTo>
                  <a:pt x="491" y="14"/>
                </a:lnTo>
                <a:lnTo>
                  <a:pt x="491" y="14"/>
                </a:lnTo>
                <a:lnTo>
                  <a:pt x="486" y="10"/>
                </a:lnTo>
                <a:lnTo>
                  <a:pt x="481" y="6"/>
                </a:lnTo>
                <a:lnTo>
                  <a:pt x="476" y="4"/>
                </a:lnTo>
                <a:lnTo>
                  <a:pt x="470" y="3"/>
                </a:lnTo>
                <a:lnTo>
                  <a:pt x="460" y="0"/>
                </a:lnTo>
                <a:lnTo>
                  <a:pt x="453" y="0"/>
                </a:lnTo>
                <a:lnTo>
                  <a:pt x="430" y="0"/>
                </a:lnTo>
                <a:lnTo>
                  <a:pt x="430" y="0"/>
                </a:lnTo>
                <a:lnTo>
                  <a:pt x="424" y="0"/>
                </a:lnTo>
                <a:lnTo>
                  <a:pt x="418" y="3"/>
                </a:lnTo>
                <a:lnTo>
                  <a:pt x="406" y="5"/>
                </a:lnTo>
                <a:lnTo>
                  <a:pt x="406" y="5"/>
                </a:lnTo>
                <a:lnTo>
                  <a:pt x="401" y="7"/>
                </a:lnTo>
                <a:lnTo>
                  <a:pt x="398" y="11"/>
                </a:lnTo>
                <a:lnTo>
                  <a:pt x="394" y="13"/>
                </a:lnTo>
                <a:lnTo>
                  <a:pt x="393" y="14"/>
                </a:lnTo>
                <a:lnTo>
                  <a:pt x="392" y="14"/>
                </a:lnTo>
                <a:lnTo>
                  <a:pt x="392" y="14"/>
                </a:lnTo>
                <a:lnTo>
                  <a:pt x="391" y="14"/>
                </a:lnTo>
                <a:lnTo>
                  <a:pt x="389" y="16"/>
                </a:lnTo>
                <a:lnTo>
                  <a:pt x="387" y="19"/>
                </a:lnTo>
                <a:lnTo>
                  <a:pt x="382" y="29"/>
                </a:lnTo>
                <a:lnTo>
                  <a:pt x="382" y="29"/>
                </a:lnTo>
                <a:lnTo>
                  <a:pt x="373" y="43"/>
                </a:lnTo>
                <a:lnTo>
                  <a:pt x="373" y="43"/>
                </a:lnTo>
                <a:lnTo>
                  <a:pt x="369" y="49"/>
                </a:lnTo>
                <a:lnTo>
                  <a:pt x="365" y="57"/>
                </a:lnTo>
                <a:lnTo>
                  <a:pt x="361" y="68"/>
                </a:lnTo>
                <a:lnTo>
                  <a:pt x="359" y="81"/>
                </a:lnTo>
                <a:lnTo>
                  <a:pt x="359" y="81"/>
                </a:lnTo>
                <a:lnTo>
                  <a:pt x="356" y="94"/>
                </a:lnTo>
                <a:lnTo>
                  <a:pt x="355" y="103"/>
                </a:lnTo>
                <a:lnTo>
                  <a:pt x="355" y="106"/>
                </a:lnTo>
                <a:lnTo>
                  <a:pt x="355" y="110"/>
                </a:lnTo>
                <a:lnTo>
                  <a:pt x="356" y="115"/>
                </a:lnTo>
                <a:lnTo>
                  <a:pt x="359" y="118"/>
                </a:lnTo>
                <a:lnTo>
                  <a:pt x="359" y="118"/>
                </a:lnTo>
                <a:lnTo>
                  <a:pt x="368" y="132"/>
                </a:lnTo>
                <a:lnTo>
                  <a:pt x="373" y="142"/>
                </a:lnTo>
                <a:lnTo>
                  <a:pt x="373" y="142"/>
                </a:lnTo>
                <a:lnTo>
                  <a:pt x="373" y="144"/>
                </a:lnTo>
                <a:lnTo>
                  <a:pt x="373" y="148"/>
                </a:lnTo>
                <a:lnTo>
                  <a:pt x="373" y="150"/>
                </a:lnTo>
                <a:lnTo>
                  <a:pt x="373" y="151"/>
                </a:lnTo>
                <a:lnTo>
                  <a:pt x="373" y="151"/>
                </a:lnTo>
                <a:lnTo>
                  <a:pt x="375" y="158"/>
                </a:lnTo>
                <a:lnTo>
                  <a:pt x="378" y="166"/>
                </a:lnTo>
                <a:lnTo>
                  <a:pt x="378" y="166"/>
                </a:lnTo>
                <a:lnTo>
                  <a:pt x="362" y="180"/>
                </a:lnTo>
                <a:lnTo>
                  <a:pt x="350" y="190"/>
                </a:lnTo>
                <a:lnTo>
                  <a:pt x="347" y="193"/>
                </a:lnTo>
                <a:lnTo>
                  <a:pt x="345" y="194"/>
                </a:lnTo>
                <a:lnTo>
                  <a:pt x="345" y="194"/>
                </a:lnTo>
                <a:lnTo>
                  <a:pt x="341" y="194"/>
                </a:lnTo>
                <a:lnTo>
                  <a:pt x="336" y="195"/>
                </a:lnTo>
                <a:lnTo>
                  <a:pt x="321" y="199"/>
                </a:lnTo>
                <a:lnTo>
                  <a:pt x="321" y="199"/>
                </a:lnTo>
                <a:lnTo>
                  <a:pt x="314" y="201"/>
                </a:lnTo>
                <a:lnTo>
                  <a:pt x="309" y="204"/>
                </a:lnTo>
                <a:lnTo>
                  <a:pt x="306" y="207"/>
                </a:lnTo>
                <a:lnTo>
                  <a:pt x="302" y="208"/>
                </a:lnTo>
                <a:lnTo>
                  <a:pt x="302" y="208"/>
                </a:lnTo>
                <a:lnTo>
                  <a:pt x="300" y="209"/>
                </a:lnTo>
                <a:lnTo>
                  <a:pt x="297" y="210"/>
                </a:lnTo>
                <a:lnTo>
                  <a:pt x="293" y="213"/>
                </a:lnTo>
                <a:lnTo>
                  <a:pt x="293" y="213"/>
                </a:lnTo>
                <a:lnTo>
                  <a:pt x="271" y="219"/>
                </a:lnTo>
                <a:lnTo>
                  <a:pt x="256" y="225"/>
                </a:lnTo>
                <a:lnTo>
                  <a:pt x="250" y="228"/>
                </a:lnTo>
                <a:lnTo>
                  <a:pt x="245" y="232"/>
                </a:lnTo>
                <a:lnTo>
                  <a:pt x="245" y="232"/>
                </a:lnTo>
                <a:lnTo>
                  <a:pt x="242" y="239"/>
                </a:lnTo>
                <a:lnTo>
                  <a:pt x="240" y="249"/>
                </a:lnTo>
                <a:lnTo>
                  <a:pt x="234" y="280"/>
                </a:lnTo>
                <a:lnTo>
                  <a:pt x="228" y="310"/>
                </a:lnTo>
                <a:lnTo>
                  <a:pt x="224" y="320"/>
                </a:lnTo>
                <a:lnTo>
                  <a:pt x="222" y="326"/>
                </a:lnTo>
                <a:lnTo>
                  <a:pt x="222" y="326"/>
                </a:lnTo>
                <a:lnTo>
                  <a:pt x="215" y="335"/>
                </a:lnTo>
                <a:lnTo>
                  <a:pt x="205" y="351"/>
                </a:lnTo>
                <a:lnTo>
                  <a:pt x="196" y="366"/>
                </a:lnTo>
                <a:lnTo>
                  <a:pt x="189" y="378"/>
                </a:lnTo>
                <a:lnTo>
                  <a:pt x="189" y="378"/>
                </a:lnTo>
                <a:lnTo>
                  <a:pt x="184" y="386"/>
                </a:lnTo>
                <a:lnTo>
                  <a:pt x="182" y="392"/>
                </a:lnTo>
                <a:lnTo>
                  <a:pt x="179" y="402"/>
                </a:lnTo>
                <a:lnTo>
                  <a:pt x="179" y="402"/>
                </a:lnTo>
                <a:lnTo>
                  <a:pt x="178" y="407"/>
                </a:lnTo>
                <a:lnTo>
                  <a:pt x="175" y="420"/>
                </a:lnTo>
                <a:lnTo>
                  <a:pt x="175" y="420"/>
                </a:lnTo>
                <a:close/>
                <a:moveTo>
                  <a:pt x="269" y="402"/>
                </a:moveTo>
                <a:lnTo>
                  <a:pt x="269" y="402"/>
                </a:lnTo>
                <a:lnTo>
                  <a:pt x="274" y="429"/>
                </a:lnTo>
                <a:lnTo>
                  <a:pt x="279" y="454"/>
                </a:lnTo>
                <a:lnTo>
                  <a:pt x="279" y="454"/>
                </a:lnTo>
                <a:lnTo>
                  <a:pt x="277" y="455"/>
                </a:lnTo>
                <a:lnTo>
                  <a:pt x="275" y="456"/>
                </a:lnTo>
                <a:lnTo>
                  <a:pt x="270" y="461"/>
                </a:lnTo>
                <a:lnTo>
                  <a:pt x="264" y="472"/>
                </a:lnTo>
                <a:lnTo>
                  <a:pt x="264" y="472"/>
                </a:lnTo>
                <a:lnTo>
                  <a:pt x="258" y="489"/>
                </a:lnTo>
                <a:lnTo>
                  <a:pt x="254" y="505"/>
                </a:lnTo>
                <a:lnTo>
                  <a:pt x="250" y="522"/>
                </a:lnTo>
                <a:lnTo>
                  <a:pt x="250" y="534"/>
                </a:lnTo>
                <a:lnTo>
                  <a:pt x="250" y="534"/>
                </a:lnTo>
                <a:lnTo>
                  <a:pt x="251" y="561"/>
                </a:lnTo>
                <a:lnTo>
                  <a:pt x="251" y="574"/>
                </a:lnTo>
                <a:lnTo>
                  <a:pt x="250" y="581"/>
                </a:lnTo>
                <a:lnTo>
                  <a:pt x="250" y="581"/>
                </a:lnTo>
                <a:lnTo>
                  <a:pt x="248" y="589"/>
                </a:lnTo>
                <a:lnTo>
                  <a:pt x="245" y="605"/>
                </a:lnTo>
                <a:lnTo>
                  <a:pt x="243" y="620"/>
                </a:lnTo>
                <a:lnTo>
                  <a:pt x="242" y="625"/>
                </a:lnTo>
                <a:lnTo>
                  <a:pt x="241" y="628"/>
                </a:lnTo>
                <a:lnTo>
                  <a:pt x="241" y="628"/>
                </a:lnTo>
                <a:lnTo>
                  <a:pt x="237" y="633"/>
                </a:lnTo>
                <a:lnTo>
                  <a:pt x="235" y="639"/>
                </a:lnTo>
                <a:lnTo>
                  <a:pt x="231" y="647"/>
                </a:lnTo>
                <a:lnTo>
                  <a:pt x="227" y="699"/>
                </a:lnTo>
                <a:lnTo>
                  <a:pt x="227" y="746"/>
                </a:lnTo>
                <a:lnTo>
                  <a:pt x="217" y="746"/>
                </a:lnTo>
                <a:lnTo>
                  <a:pt x="217" y="557"/>
                </a:lnTo>
                <a:lnTo>
                  <a:pt x="217" y="557"/>
                </a:lnTo>
                <a:lnTo>
                  <a:pt x="221" y="554"/>
                </a:lnTo>
                <a:lnTo>
                  <a:pt x="227" y="548"/>
                </a:lnTo>
                <a:lnTo>
                  <a:pt x="227" y="548"/>
                </a:lnTo>
                <a:lnTo>
                  <a:pt x="230" y="543"/>
                </a:lnTo>
                <a:lnTo>
                  <a:pt x="231" y="540"/>
                </a:lnTo>
                <a:lnTo>
                  <a:pt x="231" y="534"/>
                </a:lnTo>
                <a:lnTo>
                  <a:pt x="231" y="534"/>
                </a:lnTo>
                <a:lnTo>
                  <a:pt x="230" y="515"/>
                </a:lnTo>
                <a:lnTo>
                  <a:pt x="229" y="507"/>
                </a:lnTo>
                <a:lnTo>
                  <a:pt x="228" y="503"/>
                </a:lnTo>
                <a:lnTo>
                  <a:pt x="227" y="501"/>
                </a:lnTo>
                <a:lnTo>
                  <a:pt x="227" y="501"/>
                </a:lnTo>
                <a:lnTo>
                  <a:pt x="225" y="498"/>
                </a:lnTo>
                <a:lnTo>
                  <a:pt x="223" y="494"/>
                </a:lnTo>
                <a:lnTo>
                  <a:pt x="221" y="483"/>
                </a:lnTo>
                <a:lnTo>
                  <a:pt x="217" y="468"/>
                </a:lnTo>
                <a:lnTo>
                  <a:pt x="217" y="468"/>
                </a:lnTo>
                <a:lnTo>
                  <a:pt x="228" y="450"/>
                </a:lnTo>
                <a:lnTo>
                  <a:pt x="236" y="436"/>
                </a:lnTo>
                <a:lnTo>
                  <a:pt x="241" y="425"/>
                </a:lnTo>
                <a:lnTo>
                  <a:pt x="241" y="425"/>
                </a:lnTo>
                <a:lnTo>
                  <a:pt x="243" y="419"/>
                </a:lnTo>
                <a:lnTo>
                  <a:pt x="247" y="416"/>
                </a:lnTo>
                <a:lnTo>
                  <a:pt x="249" y="413"/>
                </a:lnTo>
                <a:lnTo>
                  <a:pt x="250" y="411"/>
                </a:lnTo>
                <a:lnTo>
                  <a:pt x="250" y="411"/>
                </a:lnTo>
                <a:lnTo>
                  <a:pt x="251" y="410"/>
                </a:lnTo>
                <a:lnTo>
                  <a:pt x="254" y="409"/>
                </a:lnTo>
                <a:lnTo>
                  <a:pt x="260" y="406"/>
                </a:lnTo>
                <a:lnTo>
                  <a:pt x="266" y="404"/>
                </a:lnTo>
                <a:lnTo>
                  <a:pt x="269" y="402"/>
                </a:lnTo>
                <a:lnTo>
                  <a:pt x="269" y="402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3" name="Freeform 15">
            <a:extLst>
              <a:ext uri="{FF2B5EF4-FFF2-40B4-BE49-F238E27FC236}">
                <a16:creationId xmlns:a16="http://schemas.microsoft.com/office/drawing/2014/main" id="{390FE636-8E74-43AD-90EB-C36C7E9872E4}"/>
              </a:ext>
            </a:extLst>
          </p:cNvPr>
          <p:cNvSpPr>
            <a:spLocks noEditPoints="1"/>
          </p:cNvSpPr>
          <p:nvPr/>
        </p:nvSpPr>
        <p:spPr bwMode="auto">
          <a:xfrm>
            <a:off x="4389125" y="2727815"/>
            <a:ext cx="801261" cy="1670465"/>
          </a:xfrm>
          <a:custGeom>
            <a:avLst/>
            <a:gdLst>
              <a:gd name="T0" fmla="*/ 69 w 684"/>
              <a:gd name="T1" fmla="*/ 1036 h 1426"/>
              <a:gd name="T2" fmla="*/ 25 w 684"/>
              <a:gd name="T3" fmla="*/ 1106 h 1426"/>
              <a:gd name="T4" fmla="*/ 4 w 684"/>
              <a:gd name="T5" fmla="*/ 1196 h 1426"/>
              <a:gd name="T6" fmla="*/ 13 w 684"/>
              <a:gd name="T7" fmla="*/ 1212 h 1426"/>
              <a:gd name="T8" fmla="*/ 10 w 684"/>
              <a:gd name="T9" fmla="*/ 1280 h 1426"/>
              <a:gd name="T10" fmla="*/ 30 w 684"/>
              <a:gd name="T11" fmla="*/ 1338 h 1426"/>
              <a:gd name="T12" fmla="*/ 54 w 684"/>
              <a:gd name="T13" fmla="*/ 1362 h 1426"/>
              <a:gd name="T14" fmla="*/ 218 w 684"/>
              <a:gd name="T15" fmla="*/ 1350 h 1426"/>
              <a:gd name="T16" fmla="*/ 256 w 684"/>
              <a:gd name="T17" fmla="*/ 1343 h 1426"/>
              <a:gd name="T18" fmla="*/ 283 w 684"/>
              <a:gd name="T19" fmla="*/ 1237 h 1426"/>
              <a:gd name="T20" fmla="*/ 315 w 684"/>
              <a:gd name="T21" fmla="*/ 1365 h 1426"/>
              <a:gd name="T22" fmla="*/ 342 w 684"/>
              <a:gd name="T23" fmla="*/ 1418 h 1426"/>
              <a:gd name="T24" fmla="*/ 418 w 684"/>
              <a:gd name="T25" fmla="*/ 1415 h 1426"/>
              <a:gd name="T26" fmla="*/ 449 w 684"/>
              <a:gd name="T27" fmla="*/ 1387 h 1426"/>
              <a:gd name="T28" fmla="*/ 506 w 684"/>
              <a:gd name="T29" fmla="*/ 1378 h 1426"/>
              <a:gd name="T30" fmla="*/ 472 w 684"/>
              <a:gd name="T31" fmla="*/ 1310 h 1426"/>
              <a:gd name="T32" fmla="*/ 497 w 684"/>
              <a:gd name="T33" fmla="*/ 1216 h 1426"/>
              <a:gd name="T34" fmla="*/ 524 w 684"/>
              <a:gd name="T35" fmla="*/ 1055 h 1426"/>
              <a:gd name="T36" fmla="*/ 600 w 684"/>
              <a:gd name="T37" fmla="*/ 1096 h 1426"/>
              <a:gd name="T38" fmla="*/ 649 w 684"/>
              <a:gd name="T39" fmla="*/ 1061 h 1426"/>
              <a:gd name="T40" fmla="*/ 655 w 684"/>
              <a:gd name="T41" fmla="*/ 997 h 1426"/>
              <a:gd name="T42" fmla="*/ 678 w 684"/>
              <a:gd name="T43" fmla="*/ 930 h 1426"/>
              <a:gd name="T44" fmla="*/ 609 w 684"/>
              <a:gd name="T45" fmla="*/ 773 h 1426"/>
              <a:gd name="T46" fmla="*/ 580 w 684"/>
              <a:gd name="T47" fmla="*/ 560 h 1426"/>
              <a:gd name="T48" fmla="*/ 575 w 684"/>
              <a:gd name="T49" fmla="*/ 356 h 1426"/>
              <a:gd name="T50" fmla="*/ 563 w 684"/>
              <a:gd name="T51" fmla="*/ 256 h 1426"/>
              <a:gd name="T52" fmla="*/ 565 w 684"/>
              <a:gd name="T53" fmla="*/ 221 h 1426"/>
              <a:gd name="T54" fmla="*/ 597 w 684"/>
              <a:gd name="T55" fmla="*/ 174 h 1426"/>
              <a:gd name="T56" fmla="*/ 596 w 684"/>
              <a:gd name="T57" fmla="*/ 117 h 1426"/>
              <a:gd name="T58" fmla="*/ 610 w 684"/>
              <a:gd name="T59" fmla="*/ 64 h 1426"/>
              <a:gd name="T60" fmla="*/ 580 w 684"/>
              <a:gd name="T61" fmla="*/ 6 h 1426"/>
              <a:gd name="T62" fmla="*/ 502 w 684"/>
              <a:gd name="T63" fmla="*/ 5 h 1426"/>
              <a:gd name="T64" fmla="*/ 455 w 684"/>
              <a:gd name="T65" fmla="*/ 70 h 1426"/>
              <a:gd name="T66" fmla="*/ 455 w 684"/>
              <a:gd name="T67" fmla="*/ 145 h 1426"/>
              <a:gd name="T68" fmla="*/ 455 w 684"/>
              <a:gd name="T69" fmla="*/ 168 h 1426"/>
              <a:gd name="T70" fmla="*/ 420 w 684"/>
              <a:gd name="T71" fmla="*/ 206 h 1426"/>
              <a:gd name="T72" fmla="*/ 302 w 684"/>
              <a:gd name="T73" fmla="*/ 276 h 1426"/>
              <a:gd name="T74" fmla="*/ 242 w 684"/>
              <a:gd name="T75" fmla="*/ 465 h 1426"/>
              <a:gd name="T76" fmla="*/ 221 w 684"/>
              <a:gd name="T77" fmla="*/ 504 h 1426"/>
              <a:gd name="T78" fmla="*/ 226 w 684"/>
              <a:gd name="T79" fmla="*/ 535 h 1426"/>
              <a:gd name="T80" fmla="*/ 211 w 684"/>
              <a:gd name="T81" fmla="*/ 717 h 1426"/>
              <a:gd name="T82" fmla="*/ 195 w 684"/>
              <a:gd name="T83" fmla="*/ 764 h 1426"/>
              <a:gd name="T84" fmla="*/ 171 w 684"/>
              <a:gd name="T85" fmla="*/ 796 h 1426"/>
              <a:gd name="T86" fmla="*/ 114 w 684"/>
              <a:gd name="T87" fmla="*/ 824 h 1426"/>
              <a:gd name="T88" fmla="*/ 91 w 684"/>
              <a:gd name="T89" fmla="*/ 897 h 1426"/>
              <a:gd name="T90" fmla="*/ 82 w 684"/>
              <a:gd name="T91" fmla="*/ 961 h 1426"/>
              <a:gd name="T92" fmla="*/ 87 w 684"/>
              <a:gd name="T93" fmla="*/ 984 h 1426"/>
              <a:gd name="T94" fmla="*/ 305 w 684"/>
              <a:gd name="T95" fmla="*/ 496 h 1426"/>
              <a:gd name="T96" fmla="*/ 301 w 684"/>
              <a:gd name="T97" fmla="*/ 588 h 1426"/>
              <a:gd name="T98" fmla="*/ 297 w 684"/>
              <a:gd name="T99" fmla="*/ 618 h 1426"/>
              <a:gd name="T100" fmla="*/ 270 w 684"/>
              <a:gd name="T101" fmla="*/ 718 h 1426"/>
              <a:gd name="T102" fmla="*/ 277 w 684"/>
              <a:gd name="T103" fmla="*/ 588 h 1426"/>
              <a:gd name="T104" fmla="*/ 291 w 684"/>
              <a:gd name="T105" fmla="*/ 533 h 1426"/>
              <a:gd name="T106" fmla="*/ 300 w 684"/>
              <a:gd name="T107" fmla="*/ 500 h 1426"/>
              <a:gd name="T108" fmla="*/ 260 w 684"/>
              <a:gd name="T109" fmla="*/ 773 h 1426"/>
              <a:gd name="T110" fmla="*/ 217 w 684"/>
              <a:gd name="T111" fmla="*/ 770 h 1426"/>
              <a:gd name="T112" fmla="*/ 314 w 684"/>
              <a:gd name="T113" fmla="*/ 946 h 1426"/>
              <a:gd name="T114" fmla="*/ 301 w 684"/>
              <a:gd name="T115" fmla="*/ 1056 h 1426"/>
              <a:gd name="T116" fmla="*/ 290 w 684"/>
              <a:gd name="T117" fmla="*/ 964 h 1426"/>
              <a:gd name="T118" fmla="*/ 289 w 684"/>
              <a:gd name="T119" fmla="*/ 899 h 14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84" h="1426">
                <a:moveTo>
                  <a:pt x="70" y="1008"/>
                </a:moveTo>
                <a:lnTo>
                  <a:pt x="70" y="1008"/>
                </a:lnTo>
                <a:lnTo>
                  <a:pt x="69" y="1013"/>
                </a:lnTo>
                <a:lnTo>
                  <a:pt x="69" y="1021"/>
                </a:lnTo>
                <a:lnTo>
                  <a:pt x="69" y="1031"/>
                </a:lnTo>
                <a:lnTo>
                  <a:pt x="69" y="1036"/>
                </a:lnTo>
                <a:lnTo>
                  <a:pt x="69" y="1036"/>
                </a:lnTo>
                <a:lnTo>
                  <a:pt x="70" y="1036"/>
                </a:lnTo>
                <a:lnTo>
                  <a:pt x="70" y="1036"/>
                </a:lnTo>
                <a:lnTo>
                  <a:pt x="69" y="1036"/>
                </a:lnTo>
                <a:lnTo>
                  <a:pt x="69" y="1036"/>
                </a:lnTo>
                <a:lnTo>
                  <a:pt x="60" y="1035"/>
                </a:lnTo>
                <a:lnTo>
                  <a:pt x="54" y="1036"/>
                </a:lnTo>
                <a:lnTo>
                  <a:pt x="51" y="1036"/>
                </a:lnTo>
                <a:lnTo>
                  <a:pt x="51" y="1036"/>
                </a:lnTo>
                <a:lnTo>
                  <a:pt x="46" y="1045"/>
                </a:lnTo>
                <a:lnTo>
                  <a:pt x="37" y="1066"/>
                </a:lnTo>
                <a:lnTo>
                  <a:pt x="30" y="1089"/>
                </a:lnTo>
                <a:lnTo>
                  <a:pt x="26" y="1098"/>
                </a:lnTo>
                <a:lnTo>
                  <a:pt x="25" y="1106"/>
                </a:lnTo>
                <a:lnTo>
                  <a:pt x="25" y="1106"/>
                </a:lnTo>
                <a:lnTo>
                  <a:pt x="16" y="1174"/>
                </a:lnTo>
                <a:lnTo>
                  <a:pt x="16" y="1174"/>
                </a:lnTo>
                <a:lnTo>
                  <a:pt x="13" y="1174"/>
                </a:lnTo>
                <a:lnTo>
                  <a:pt x="12" y="1177"/>
                </a:lnTo>
                <a:lnTo>
                  <a:pt x="10" y="1180"/>
                </a:lnTo>
                <a:lnTo>
                  <a:pt x="10" y="1180"/>
                </a:lnTo>
                <a:lnTo>
                  <a:pt x="6" y="1190"/>
                </a:lnTo>
                <a:lnTo>
                  <a:pt x="6" y="1190"/>
                </a:lnTo>
                <a:lnTo>
                  <a:pt x="4" y="1196"/>
                </a:lnTo>
                <a:lnTo>
                  <a:pt x="2" y="1202"/>
                </a:lnTo>
                <a:lnTo>
                  <a:pt x="4" y="1206"/>
                </a:lnTo>
                <a:lnTo>
                  <a:pt x="4" y="1206"/>
                </a:lnTo>
                <a:lnTo>
                  <a:pt x="6" y="1208"/>
                </a:lnTo>
                <a:lnTo>
                  <a:pt x="8" y="1209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3" y="1212"/>
                </a:lnTo>
                <a:lnTo>
                  <a:pt x="10" y="1221"/>
                </a:lnTo>
                <a:lnTo>
                  <a:pt x="5" y="1242"/>
                </a:lnTo>
                <a:lnTo>
                  <a:pt x="1" y="1261"/>
                </a:lnTo>
                <a:lnTo>
                  <a:pt x="0" y="1268"/>
                </a:lnTo>
                <a:lnTo>
                  <a:pt x="0" y="1272"/>
                </a:lnTo>
                <a:lnTo>
                  <a:pt x="0" y="1272"/>
                </a:lnTo>
                <a:lnTo>
                  <a:pt x="6" y="1275"/>
                </a:lnTo>
                <a:lnTo>
                  <a:pt x="8" y="1278"/>
                </a:lnTo>
                <a:lnTo>
                  <a:pt x="10" y="1280"/>
                </a:lnTo>
                <a:lnTo>
                  <a:pt x="10" y="1280"/>
                </a:lnTo>
                <a:lnTo>
                  <a:pt x="8" y="1302"/>
                </a:lnTo>
                <a:lnTo>
                  <a:pt x="8" y="1309"/>
                </a:lnTo>
                <a:lnTo>
                  <a:pt x="8" y="1316"/>
                </a:lnTo>
                <a:lnTo>
                  <a:pt x="10" y="1322"/>
                </a:lnTo>
                <a:lnTo>
                  <a:pt x="13" y="1328"/>
                </a:lnTo>
                <a:lnTo>
                  <a:pt x="13" y="1328"/>
                </a:lnTo>
                <a:lnTo>
                  <a:pt x="17" y="1332"/>
                </a:lnTo>
                <a:lnTo>
                  <a:pt x="20" y="1334"/>
                </a:lnTo>
                <a:lnTo>
                  <a:pt x="30" y="1338"/>
                </a:lnTo>
                <a:lnTo>
                  <a:pt x="38" y="1340"/>
                </a:lnTo>
                <a:lnTo>
                  <a:pt x="41" y="1342"/>
                </a:lnTo>
                <a:lnTo>
                  <a:pt x="41" y="1344"/>
                </a:lnTo>
                <a:lnTo>
                  <a:pt x="41" y="1344"/>
                </a:lnTo>
                <a:lnTo>
                  <a:pt x="41" y="1349"/>
                </a:lnTo>
                <a:lnTo>
                  <a:pt x="42" y="1355"/>
                </a:lnTo>
                <a:lnTo>
                  <a:pt x="43" y="1357"/>
                </a:lnTo>
                <a:lnTo>
                  <a:pt x="46" y="1360"/>
                </a:lnTo>
                <a:lnTo>
                  <a:pt x="49" y="1361"/>
                </a:lnTo>
                <a:lnTo>
                  <a:pt x="54" y="1362"/>
                </a:lnTo>
                <a:lnTo>
                  <a:pt x="54" y="1362"/>
                </a:lnTo>
                <a:lnTo>
                  <a:pt x="58" y="1362"/>
                </a:lnTo>
                <a:lnTo>
                  <a:pt x="63" y="1361"/>
                </a:lnTo>
                <a:lnTo>
                  <a:pt x="70" y="1359"/>
                </a:lnTo>
                <a:lnTo>
                  <a:pt x="73" y="1355"/>
                </a:lnTo>
                <a:lnTo>
                  <a:pt x="76" y="1353"/>
                </a:lnTo>
                <a:lnTo>
                  <a:pt x="185" y="1353"/>
                </a:lnTo>
                <a:lnTo>
                  <a:pt x="185" y="1353"/>
                </a:lnTo>
                <a:lnTo>
                  <a:pt x="201" y="1353"/>
                </a:lnTo>
                <a:lnTo>
                  <a:pt x="218" y="1350"/>
                </a:lnTo>
                <a:lnTo>
                  <a:pt x="236" y="1346"/>
                </a:lnTo>
                <a:lnTo>
                  <a:pt x="236" y="1346"/>
                </a:lnTo>
                <a:lnTo>
                  <a:pt x="236" y="1348"/>
                </a:lnTo>
                <a:lnTo>
                  <a:pt x="238" y="1350"/>
                </a:lnTo>
                <a:lnTo>
                  <a:pt x="242" y="1351"/>
                </a:lnTo>
                <a:lnTo>
                  <a:pt x="244" y="1351"/>
                </a:lnTo>
                <a:lnTo>
                  <a:pt x="248" y="1350"/>
                </a:lnTo>
                <a:lnTo>
                  <a:pt x="248" y="1350"/>
                </a:lnTo>
                <a:lnTo>
                  <a:pt x="254" y="1346"/>
                </a:lnTo>
                <a:lnTo>
                  <a:pt x="256" y="1343"/>
                </a:lnTo>
                <a:lnTo>
                  <a:pt x="258" y="1340"/>
                </a:lnTo>
                <a:lnTo>
                  <a:pt x="258" y="1340"/>
                </a:lnTo>
                <a:lnTo>
                  <a:pt x="267" y="1334"/>
                </a:lnTo>
                <a:lnTo>
                  <a:pt x="273" y="1330"/>
                </a:lnTo>
                <a:lnTo>
                  <a:pt x="276" y="1327"/>
                </a:lnTo>
                <a:lnTo>
                  <a:pt x="277" y="1325"/>
                </a:lnTo>
                <a:lnTo>
                  <a:pt x="277" y="1325"/>
                </a:lnTo>
                <a:lnTo>
                  <a:pt x="277" y="1309"/>
                </a:lnTo>
                <a:lnTo>
                  <a:pt x="279" y="1279"/>
                </a:lnTo>
                <a:lnTo>
                  <a:pt x="283" y="1237"/>
                </a:lnTo>
                <a:lnTo>
                  <a:pt x="283" y="1237"/>
                </a:lnTo>
                <a:lnTo>
                  <a:pt x="290" y="1267"/>
                </a:lnTo>
                <a:lnTo>
                  <a:pt x="297" y="1291"/>
                </a:lnTo>
                <a:lnTo>
                  <a:pt x="305" y="1313"/>
                </a:lnTo>
                <a:lnTo>
                  <a:pt x="305" y="1313"/>
                </a:lnTo>
                <a:lnTo>
                  <a:pt x="309" y="1328"/>
                </a:lnTo>
                <a:lnTo>
                  <a:pt x="312" y="1344"/>
                </a:lnTo>
                <a:lnTo>
                  <a:pt x="314" y="1360"/>
                </a:lnTo>
                <a:lnTo>
                  <a:pt x="314" y="1360"/>
                </a:lnTo>
                <a:lnTo>
                  <a:pt x="315" y="1365"/>
                </a:lnTo>
                <a:lnTo>
                  <a:pt x="317" y="1375"/>
                </a:lnTo>
                <a:lnTo>
                  <a:pt x="317" y="1375"/>
                </a:lnTo>
                <a:lnTo>
                  <a:pt x="317" y="1381"/>
                </a:lnTo>
                <a:lnTo>
                  <a:pt x="317" y="1391"/>
                </a:lnTo>
                <a:lnTo>
                  <a:pt x="317" y="1395"/>
                </a:lnTo>
                <a:lnTo>
                  <a:pt x="318" y="1399"/>
                </a:lnTo>
                <a:lnTo>
                  <a:pt x="320" y="1403"/>
                </a:lnTo>
                <a:lnTo>
                  <a:pt x="324" y="1407"/>
                </a:lnTo>
                <a:lnTo>
                  <a:pt x="324" y="1407"/>
                </a:lnTo>
                <a:lnTo>
                  <a:pt x="342" y="1418"/>
                </a:lnTo>
                <a:lnTo>
                  <a:pt x="354" y="1422"/>
                </a:lnTo>
                <a:lnTo>
                  <a:pt x="360" y="1424"/>
                </a:lnTo>
                <a:lnTo>
                  <a:pt x="367" y="1425"/>
                </a:lnTo>
                <a:lnTo>
                  <a:pt x="367" y="1425"/>
                </a:lnTo>
                <a:lnTo>
                  <a:pt x="383" y="1426"/>
                </a:lnTo>
                <a:lnTo>
                  <a:pt x="398" y="1426"/>
                </a:lnTo>
                <a:lnTo>
                  <a:pt x="405" y="1425"/>
                </a:lnTo>
                <a:lnTo>
                  <a:pt x="411" y="1422"/>
                </a:lnTo>
                <a:lnTo>
                  <a:pt x="414" y="1420"/>
                </a:lnTo>
                <a:lnTo>
                  <a:pt x="418" y="1415"/>
                </a:lnTo>
                <a:lnTo>
                  <a:pt x="418" y="1415"/>
                </a:lnTo>
                <a:lnTo>
                  <a:pt x="419" y="1410"/>
                </a:lnTo>
                <a:lnTo>
                  <a:pt x="419" y="1403"/>
                </a:lnTo>
                <a:lnTo>
                  <a:pt x="417" y="1386"/>
                </a:lnTo>
                <a:lnTo>
                  <a:pt x="413" y="1372"/>
                </a:lnTo>
                <a:lnTo>
                  <a:pt x="412" y="1366"/>
                </a:lnTo>
                <a:lnTo>
                  <a:pt x="412" y="1366"/>
                </a:lnTo>
                <a:lnTo>
                  <a:pt x="421" y="1373"/>
                </a:lnTo>
                <a:lnTo>
                  <a:pt x="432" y="1380"/>
                </a:lnTo>
                <a:lnTo>
                  <a:pt x="449" y="1387"/>
                </a:lnTo>
                <a:lnTo>
                  <a:pt x="449" y="1387"/>
                </a:lnTo>
                <a:lnTo>
                  <a:pt x="459" y="1390"/>
                </a:lnTo>
                <a:lnTo>
                  <a:pt x="468" y="1391"/>
                </a:lnTo>
                <a:lnTo>
                  <a:pt x="477" y="1391"/>
                </a:lnTo>
                <a:lnTo>
                  <a:pt x="485" y="1390"/>
                </a:lnTo>
                <a:lnTo>
                  <a:pt x="494" y="1387"/>
                </a:lnTo>
                <a:lnTo>
                  <a:pt x="500" y="1385"/>
                </a:lnTo>
                <a:lnTo>
                  <a:pt x="503" y="1381"/>
                </a:lnTo>
                <a:lnTo>
                  <a:pt x="506" y="1378"/>
                </a:lnTo>
                <a:lnTo>
                  <a:pt x="506" y="1378"/>
                </a:lnTo>
                <a:lnTo>
                  <a:pt x="506" y="1371"/>
                </a:lnTo>
                <a:lnTo>
                  <a:pt x="502" y="1365"/>
                </a:lnTo>
                <a:lnTo>
                  <a:pt x="497" y="1356"/>
                </a:lnTo>
                <a:lnTo>
                  <a:pt x="490" y="1346"/>
                </a:lnTo>
                <a:lnTo>
                  <a:pt x="490" y="1346"/>
                </a:lnTo>
                <a:lnTo>
                  <a:pt x="482" y="1336"/>
                </a:lnTo>
                <a:lnTo>
                  <a:pt x="474" y="1324"/>
                </a:lnTo>
                <a:lnTo>
                  <a:pt x="468" y="1313"/>
                </a:lnTo>
                <a:lnTo>
                  <a:pt x="468" y="1313"/>
                </a:lnTo>
                <a:lnTo>
                  <a:pt x="472" y="1310"/>
                </a:lnTo>
                <a:lnTo>
                  <a:pt x="474" y="1307"/>
                </a:lnTo>
                <a:lnTo>
                  <a:pt x="477" y="1303"/>
                </a:lnTo>
                <a:lnTo>
                  <a:pt x="477" y="1303"/>
                </a:lnTo>
                <a:lnTo>
                  <a:pt x="492" y="1262"/>
                </a:lnTo>
                <a:lnTo>
                  <a:pt x="501" y="1236"/>
                </a:lnTo>
                <a:lnTo>
                  <a:pt x="503" y="1226"/>
                </a:lnTo>
                <a:lnTo>
                  <a:pt x="503" y="1222"/>
                </a:lnTo>
                <a:lnTo>
                  <a:pt x="502" y="1221"/>
                </a:lnTo>
                <a:lnTo>
                  <a:pt x="502" y="1221"/>
                </a:lnTo>
                <a:lnTo>
                  <a:pt x="497" y="1216"/>
                </a:lnTo>
                <a:lnTo>
                  <a:pt x="492" y="1210"/>
                </a:lnTo>
                <a:lnTo>
                  <a:pt x="490" y="1207"/>
                </a:lnTo>
                <a:lnTo>
                  <a:pt x="489" y="1202"/>
                </a:lnTo>
                <a:lnTo>
                  <a:pt x="489" y="1198"/>
                </a:lnTo>
                <a:lnTo>
                  <a:pt x="490" y="1194"/>
                </a:lnTo>
                <a:lnTo>
                  <a:pt x="490" y="1194"/>
                </a:lnTo>
                <a:lnTo>
                  <a:pt x="496" y="1170"/>
                </a:lnTo>
                <a:lnTo>
                  <a:pt x="507" y="1127"/>
                </a:lnTo>
                <a:lnTo>
                  <a:pt x="524" y="1055"/>
                </a:lnTo>
                <a:lnTo>
                  <a:pt x="524" y="1055"/>
                </a:lnTo>
                <a:lnTo>
                  <a:pt x="537" y="1005"/>
                </a:lnTo>
                <a:lnTo>
                  <a:pt x="547" y="1083"/>
                </a:lnTo>
                <a:lnTo>
                  <a:pt x="547" y="1083"/>
                </a:lnTo>
                <a:lnTo>
                  <a:pt x="551" y="1086"/>
                </a:lnTo>
                <a:lnTo>
                  <a:pt x="566" y="1091"/>
                </a:lnTo>
                <a:lnTo>
                  <a:pt x="574" y="1095"/>
                </a:lnTo>
                <a:lnTo>
                  <a:pt x="584" y="1096"/>
                </a:lnTo>
                <a:lnTo>
                  <a:pt x="592" y="1097"/>
                </a:lnTo>
                <a:lnTo>
                  <a:pt x="600" y="1096"/>
                </a:lnTo>
                <a:lnTo>
                  <a:pt x="600" y="1096"/>
                </a:lnTo>
                <a:lnTo>
                  <a:pt x="610" y="1092"/>
                </a:lnTo>
                <a:lnTo>
                  <a:pt x="616" y="1090"/>
                </a:lnTo>
                <a:lnTo>
                  <a:pt x="619" y="1088"/>
                </a:lnTo>
                <a:lnTo>
                  <a:pt x="621" y="1083"/>
                </a:lnTo>
                <a:lnTo>
                  <a:pt x="621" y="1083"/>
                </a:lnTo>
                <a:lnTo>
                  <a:pt x="624" y="1080"/>
                </a:lnTo>
                <a:lnTo>
                  <a:pt x="628" y="1078"/>
                </a:lnTo>
                <a:lnTo>
                  <a:pt x="638" y="1071"/>
                </a:lnTo>
                <a:lnTo>
                  <a:pt x="644" y="1066"/>
                </a:lnTo>
                <a:lnTo>
                  <a:pt x="649" y="1061"/>
                </a:lnTo>
                <a:lnTo>
                  <a:pt x="651" y="1055"/>
                </a:lnTo>
                <a:lnTo>
                  <a:pt x="653" y="1049"/>
                </a:lnTo>
                <a:lnTo>
                  <a:pt x="653" y="1049"/>
                </a:lnTo>
                <a:lnTo>
                  <a:pt x="653" y="1033"/>
                </a:lnTo>
                <a:lnTo>
                  <a:pt x="651" y="1017"/>
                </a:lnTo>
                <a:lnTo>
                  <a:pt x="650" y="1002"/>
                </a:lnTo>
                <a:lnTo>
                  <a:pt x="650" y="996"/>
                </a:lnTo>
                <a:lnTo>
                  <a:pt x="650" y="996"/>
                </a:lnTo>
                <a:lnTo>
                  <a:pt x="651" y="996"/>
                </a:lnTo>
                <a:lnTo>
                  <a:pt x="655" y="997"/>
                </a:lnTo>
                <a:lnTo>
                  <a:pt x="666" y="1003"/>
                </a:lnTo>
                <a:lnTo>
                  <a:pt x="681" y="1012"/>
                </a:lnTo>
                <a:lnTo>
                  <a:pt x="681" y="1012"/>
                </a:lnTo>
                <a:lnTo>
                  <a:pt x="683" y="1003"/>
                </a:lnTo>
                <a:lnTo>
                  <a:pt x="684" y="983"/>
                </a:lnTo>
                <a:lnTo>
                  <a:pt x="684" y="971"/>
                </a:lnTo>
                <a:lnTo>
                  <a:pt x="683" y="956"/>
                </a:lnTo>
                <a:lnTo>
                  <a:pt x="681" y="943"/>
                </a:lnTo>
                <a:lnTo>
                  <a:pt x="678" y="930"/>
                </a:lnTo>
                <a:lnTo>
                  <a:pt x="678" y="930"/>
                </a:lnTo>
                <a:lnTo>
                  <a:pt x="669" y="900"/>
                </a:lnTo>
                <a:lnTo>
                  <a:pt x="662" y="866"/>
                </a:lnTo>
                <a:lnTo>
                  <a:pt x="653" y="813"/>
                </a:lnTo>
                <a:lnTo>
                  <a:pt x="653" y="813"/>
                </a:lnTo>
                <a:lnTo>
                  <a:pt x="650" y="807"/>
                </a:lnTo>
                <a:lnTo>
                  <a:pt x="644" y="800"/>
                </a:lnTo>
                <a:lnTo>
                  <a:pt x="638" y="793"/>
                </a:lnTo>
                <a:lnTo>
                  <a:pt x="630" y="787"/>
                </a:lnTo>
                <a:lnTo>
                  <a:pt x="615" y="777"/>
                </a:lnTo>
                <a:lnTo>
                  <a:pt x="609" y="773"/>
                </a:lnTo>
                <a:lnTo>
                  <a:pt x="609" y="773"/>
                </a:lnTo>
                <a:lnTo>
                  <a:pt x="612" y="760"/>
                </a:lnTo>
                <a:lnTo>
                  <a:pt x="613" y="748"/>
                </a:lnTo>
                <a:lnTo>
                  <a:pt x="612" y="735"/>
                </a:lnTo>
                <a:lnTo>
                  <a:pt x="612" y="735"/>
                </a:lnTo>
                <a:lnTo>
                  <a:pt x="600" y="651"/>
                </a:lnTo>
                <a:lnTo>
                  <a:pt x="591" y="599"/>
                </a:lnTo>
                <a:lnTo>
                  <a:pt x="588" y="576"/>
                </a:lnTo>
                <a:lnTo>
                  <a:pt x="588" y="576"/>
                </a:lnTo>
                <a:lnTo>
                  <a:pt x="580" y="560"/>
                </a:lnTo>
                <a:lnTo>
                  <a:pt x="590" y="551"/>
                </a:lnTo>
                <a:lnTo>
                  <a:pt x="590" y="551"/>
                </a:lnTo>
                <a:lnTo>
                  <a:pt x="580" y="506"/>
                </a:lnTo>
                <a:lnTo>
                  <a:pt x="580" y="506"/>
                </a:lnTo>
                <a:lnTo>
                  <a:pt x="583" y="482"/>
                </a:lnTo>
                <a:lnTo>
                  <a:pt x="584" y="459"/>
                </a:lnTo>
                <a:lnTo>
                  <a:pt x="584" y="437"/>
                </a:lnTo>
                <a:lnTo>
                  <a:pt x="584" y="437"/>
                </a:lnTo>
                <a:lnTo>
                  <a:pt x="582" y="404"/>
                </a:lnTo>
                <a:lnTo>
                  <a:pt x="575" y="356"/>
                </a:lnTo>
                <a:lnTo>
                  <a:pt x="569" y="311"/>
                </a:lnTo>
                <a:lnTo>
                  <a:pt x="567" y="297"/>
                </a:lnTo>
                <a:lnTo>
                  <a:pt x="565" y="291"/>
                </a:lnTo>
                <a:lnTo>
                  <a:pt x="553" y="271"/>
                </a:lnTo>
                <a:lnTo>
                  <a:pt x="553" y="271"/>
                </a:lnTo>
                <a:lnTo>
                  <a:pt x="555" y="269"/>
                </a:lnTo>
                <a:lnTo>
                  <a:pt x="560" y="264"/>
                </a:lnTo>
                <a:lnTo>
                  <a:pt x="562" y="262"/>
                </a:lnTo>
                <a:lnTo>
                  <a:pt x="563" y="258"/>
                </a:lnTo>
                <a:lnTo>
                  <a:pt x="563" y="256"/>
                </a:lnTo>
                <a:lnTo>
                  <a:pt x="562" y="252"/>
                </a:lnTo>
                <a:lnTo>
                  <a:pt x="562" y="252"/>
                </a:lnTo>
                <a:lnTo>
                  <a:pt x="543" y="236"/>
                </a:lnTo>
                <a:lnTo>
                  <a:pt x="543" y="228"/>
                </a:lnTo>
                <a:lnTo>
                  <a:pt x="543" y="228"/>
                </a:lnTo>
                <a:lnTo>
                  <a:pt x="553" y="227"/>
                </a:lnTo>
                <a:lnTo>
                  <a:pt x="560" y="224"/>
                </a:lnTo>
                <a:lnTo>
                  <a:pt x="562" y="223"/>
                </a:lnTo>
                <a:lnTo>
                  <a:pt x="565" y="221"/>
                </a:lnTo>
                <a:lnTo>
                  <a:pt x="565" y="221"/>
                </a:lnTo>
                <a:lnTo>
                  <a:pt x="569" y="215"/>
                </a:lnTo>
                <a:lnTo>
                  <a:pt x="575" y="205"/>
                </a:lnTo>
                <a:lnTo>
                  <a:pt x="582" y="195"/>
                </a:lnTo>
                <a:lnTo>
                  <a:pt x="584" y="187"/>
                </a:lnTo>
                <a:lnTo>
                  <a:pt x="584" y="187"/>
                </a:lnTo>
                <a:lnTo>
                  <a:pt x="586" y="177"/>
                </a:lnTo>
                <a:lnTo>
                  <a:pt x="588" y="174"/>
                </a:lnTo>
                <a:lnTo>
                  <a:pt x="588" y="174"/>
                </a:lnTo>
                <a:lnTo>
                  <a:pt x="594" y="174"/>
                </a:lnTo>
                <a:lnTo>
                  <a:pt x="597" y="174"/>
                </a:lnTo>
                <a:lnTo>
                  <a:pt x="600" y="173"/>
                </a:lnTo>
                <a:lnTo>
                  <a:pt x="600" y="171"/>
                </a:lnTo>
                <a:lnTo>
                  <a:pt x="600" y="171"/>
                </a:lnTo>
                <a:lnTo>
                  <a:pt x="598" y="167"/>
                </a:lnTo>
                <a:lnTo>
                  <a:pt x="596" y="161"/>
                </a:lnTo>
                <a:lnTo>
                  <a:pt x="594" y="152"/>
                </a:lnTo>
                <a:lnTo>
                  <a:pt x="594" y="142"/>
                </a:lnTo>
                <a:lnTo>
                  <a:pt x="594" y="142"/>
                </a:lnTo>
                <a:lnTo>
                  <a:pt x="595" y="126"/>
                </a:lnTo>
                <a:lnTo>
                  <a:pt x="596" y="117"/>
                </a:lnTo>
                <a:lnTo>
                  <a:pt x="596" y="117"/>
                </a:lnTo>
                <a:lnTo>
                  <a:pt x="610" y="118"/>
                </a:lnTo>
                <a:lnTo>
                  <a:pt x="619" y="118"/>
                </a:lnTo>
                <a:lnTo>
                  <a:pt x="621" y="117"/>
                </a:lnTo>
                <a:lnTo>
                  <a:pt x="621" y="115"/>
                </a:lnTo>
                <a:lnTo>
                  <a:pt x="621" y="115"/>
                </a:lnTo>
                <a:lnTo>
                  <a:pt x="609" y="93"/>
                </a:lnTo>
                <a:lnTo>
                  <a:pt x="609" y="93"/>
                </a:lnTo>
                <a:lnTo>
                  <a:pt x="609" y="83"/>
                </a:lnTo>
                <a:lnTo>
                  <a:pt x="610" y="64"/>
                </a:lnTo>
                <a:lnTo>
                  <a:pt x="610" y="52"/>
                </a:lnTo>
                <a:lnTo>
                  <a:pt x="609" y="43"/>
                </a:lnTo>
                <a:lnTo>
                  <a:pt x="607" y="33"/>
                </a:lnTo>
                <a:lnTo>
                  <a:pt x="604" y="29"/>
                </a:lnTo>
                <a:lnTo>
                  <a:pt x="603" y="27"/>
                </a:lnTo>
                <a:lnTo>
                  <a:pt x="603" y="27"/>
                </a:lnTo>
                <a:lnTo>
                  <a:pt x="596" y="18"/>
                </a:lnTo>
                <a:lnTo>
                  <a:pt x="590" y="11"/>
                </a:lnTo>
                <a:lnTo>
                  <a:pt x="585" y="9"/>
                </a:lnTo>
                <a:lnTo>
                  <a:pt x="580" y="6"/>
                </a:lnTo>
                <a:lnTo>
                  <a:pt x="574" y="5"/>
                </a:lnTo>
                <a:lnTo>
                  <a:pt x="565" y="5"/>
                </a:lnTo>
                <a:lnTo>
                  <a:pt x="565" y="5"/>
                </a:lnTo>
                <a:lnTo>
                  <a:pt x="555" y="4"/>
                </a:lnTo>
                <a:lnTo>
                  <a:pt x="545" y="4"/>
                </a:lnTo>
                <a:lnTo>
                  <a:pt x="526" y="2"/>
                </a:lnTo>
                <a:lnTo>
                  <a:pt x="519" y="0"/>
                </a:lnTo>
                <a:lnTo>
                  <a:pt x="512" y="0"/>
                </a:lnTo>
                <a:lnTo>
                  <a:pt x="506" y="2"/>
                </a:lnTo>
                <a:lnTo>
                  <a:pt x="502" y="5"/>
                </a:lnTo>
                <a:lnTo>
                  <a:pt x="502" y="5"/>
                </a:lnTo>
                <a:lnTo>
                  <a:pt x="495" y="17"/>
                </a:lnTo>
                <a:lnTo>
                  <a:pt x="484" y="37"/>
                </a:lnTo>
                <a:lnTo>
                  <a:pt x="476" y="53"/>
                </a:lnTo>
                <a:lnTo>
                  <a:pt x="471" y="61"/>
                </a:lnTo>
                <a:lnTo>
                  <a:pt x="471" y="61"/>
                </a:lnTo>
                <a:lnTo>
                  <a:pt x="462" y="64"/>
                </a:lnTo>
                <a:lnTo>
                  <a:pt x="457" y="67"/>
                </a:lnTo>
                <a:lnTo>
                  <a:pt x="455" y="69"/>
                </a:lnTo>
                <a:lnTo>
                  <a:pt x="455" y="70"/>
                </a:lnTo>
                <a:lnTo>
                  <a:pt x="455" y="70"/>
                </a:lnTo>
                <a:lnTo>
                  <a:pt x="459" y="85"/>
                </a:lnTo>
                <a:lnTo>
                  <a:pt x="461" y="93"/>
                </a:lnTo>
                <a:lnTo>
                  <a:pt x="461" y="93"/>
                </a:lnTo>
                <a:lnTo>
                  <a:pt x="460" y="97"/>
                </a:lnTo>
                <a:lnTo>
                  <a:pt x="459" y="110"/>
                </a:lnTo>
                <a:lnTo>
                  <a:pt x="455" y="133"/>
                </a:lnTo>
                <a:lnTo>
                  <a:pt x="455" y="133"/>
                </a:lnTo>
                <a:lnTo>
                  <a:pt x="455" y="139"/>
                </a:lnTo>
                <a:lnTo>
                  <a:pt x="455" y="145"/>
                </a:lnTo>
                <a:lnTo>
                  <a:pt x="456" y="150"/>
                </a:lnTo>
                <a:lnTo>
                  <a:pt x="455" y="152"/>
                </a:lnTo>
                <a:lnTo>
                  <a:pt x="455" y="152"/>
                </a:lnTo>
                <a:lnTo>
                  <a:pt x="455" y="153"/>
                </a:lnTo>
                <a:lnTo>
                  <a:pt x="456" y="156"/>
                </a:lnTo>
                <a:lnTo>
                  <a:pt x="459" y="157"/>
                </a:lnTo>
                <a:lnTo>
                  <a:pt x="459" y="158"/>
                </a:lnTo>
                <a:lnTo>
                  <a:pt x="459" y="158"/>
                </a:lnTo>
                <a:lnTo>
                  <a:pt x="456" y="164"/>
                </a:lnTo>
                <a:lnTo>
                  <a:pt x="455" y="168"/>
                </a:lnTo>
                <a:lnTo>
                  <a:pt x="455" y="168"/>
                </a:lnTo>
                <a:lnTo>
                  <a:pt x="450" y="168"/>
                </a:lnTo>
                <a:lnTo>
                  <a:pt x="447" y="169"/>
                </a:lnTo>
                <a:lnTo>
                  <a:pt x="443" y="171"/>
                </a:lnTo>
                <a:lnTo>
                  <a:pt x="443" y="171"/>
                </a:lnTo>
                <a:lnTo>
                  <a:pt x="437" y="175"/>
                </a:lnTo>
                <a:lnTo>
                  <a:pt x="435" y="179"/>
                </a:lnTo>
                <a:lnTo>
                  <a:pt x="430" y="187"/>
                </a:lnTo>
                <a:lnTo>
                  <a:pt x="430" y="187"/>
                </a:lnTo>
                <a:lnTo>
                  <a:pt x="420" y="206"/>
                </a:lnTo>
                <a:lnTo>
                  <a:pt x="414" y="215"/>
                </a:lnTo>
                <a:lnTo>
                  <a:pt x="414" y="215"/>
                </a:lnTo>
                <a:lnTo>
                  <a:pt x="391" y="223"/>
                </a:lnTo>
                <a:lnTo>
                  <a:pt x="370" y="232"/>
                </a:lnTo>
                <a:lnTo>
                  <a:pt x="349" y="240"/>
                </a:lnTo>
                <a:lnTo>
                  <a:pt x="349" y="240"/>
                </a:lnTo>
                <a:lnTo>
                  <a:pt x="339" y="245"/>
                </a:lnTo>
                <a:lnTo>
                  <a:pt x="330" y="251"/>
                </a:lnTo>
                <a:lnTo>
                  <a:pt x="314" y="264"/>
                </a:lnTo>
                <a:lnTo>
                  <a:pt x="302" y="276"/>
                </a:lnTo>
                <a:lnTo>
                  <a:pt x="295" y="283"/>
                </a:lnTo>
                <a:lnTo>
                  <a:pt x="295" y="283"/>
                </a:lnTo>
                <a:lnTo>
                  <a:pt x="293" y="289"/>
                </a:lnTo>
                <a:lnTo>
                  <a:pt x="290" y="301"/>
                </a:lnTo>
                <a:lnTo>
                  <a:pt x="283" y="334"/>
                </a:lnTo>
                <a:lnTo>
                  <a:pt x="274" y="371"/>
                </a:lnTo>
                <a:lnTo>
                  <a:pt x="271" y="387"/>
                </a:lnTo>
                <a:lnTo>
                  <a:pt x="267" y="400"/>
                </a:lnTo>
                <a:lnTo>
                  <a:pt x="267" y="400"/>
                </a:lnTo>
                <a:lnTo>
                  <a:pt x="242" y="465"/>
                </a:lnTo>
                <a:lnTo>
                  <a:pt x="242" y="465"/>
                </a:lnTo>
                <a:lnTo>
                  <a:pt x="238" y="470"/>
                </a:lnTo>
                <a:lnTo>
                  <a:pt x="232" y="481"/>
                </a:lnTo>
                <a:lnTo>
                  <a:pt x="232" y="481"/>
                </a:lnTo>
                <a:lnTo>
                  <a:pt x="231" y="487"/>
                </a:lnTo>
                <a:lnTo>
                  <a:pt x="230" y="492"/>
                </a:lnTo>
                <a:lnTo>
                  <a:pt x="229" y="496"/>
                </a:lnTo>
                <a:lnTo>
                  <a:pt x="226" y="500"/>
                </a:lnTo>
                <a:lnTo>
                  <a:pt x="226" y="500"/>
                </a:lnTo>
                <a:lnTo>
                  <a:pt x="221" y="504"/>
                </a:lnTo>
                <a:lnTo>
                  <a:pt x="218" y="509"/>
                </a:lnTo>
                <a:lnTo>
                  <a:pt x="215" y="515"/>
                </a:lnTo>
                <a:lnTo>
                  <a:pt x="213" y="522"/>
                </a:lnTo>
                <a:lnTo>
                  <a:pt x="213" y="522"/>
                </a:lnTo>
                <a:lnTo>
                  <a:pt x="214" y="525"/>
                </a:lnTo>
                <a:lnTo>
                  <a:pt x="215" y="529"/>
                </a:lnTo>
                <a:lnTo>
                  <a:pt x="217" y="531"/>
                </a:lnTo>
                <a:lnTo>
                  <a:pt x="219" y="533"/>
                </a:lnTo>
                <a:lnTo>
                  <a:pt x="224" y="534"/>
                </a:lnTo>
                <a:lnTo>
                  <a:pt x="226" y="535"/>
                </a:lnTo>
                <a:lnTo>
                  <a:pt x="226" y="535"/>
                </a:lnTo>
                <a:lnTo>
                  <a:pt x="226" y="607"/>
                </a:lnTo>
                <a:lnTo>
                  <a:pt x="225" y="661"/>
                </a:lnTo>
                <a:lnTo>
                  <a:pt x="225" y="681"/>
                </a:lnTo>
                <a:lnTo>
                  <a:pt x="223" y="692"/>
                </a:lnTo>
                <a:lnTo>
                  <a:pt x="223" y="692"/>
                </a:lnTo>
                <a:lnTo>
                  <a:pt x="219" y="700"/>
                </a:lnTo>
                <a:lnTo>
                  <a:pt x="215" y="705"/>
                </a:lnTo>
                <a:lnTo>
                  <a:pt x="213" y="710"/>
                </a:lnTo>
                <a:lnTo>
                  <a:pt x="211" y="717"/>
                </a:lnTo>
                <a:lnTo>
                  <a:pt x="211" y="717"/>
                </a:lnTo>
                <a:lnTo>
                  <a:pt x="208" y="730"/>
                </a:lnTo>
                <a:lnTo>
                  <a:pt x="207" y="738"/>
                </a:lnTo>
                <a:lnTo>
                  <a:pt x="207" y="738"/>
                </a:lnTo>
                <a:lnTo>
                  <a:pt x="207" y="747"/>
                </a:lnTo>
                <a:lnTo>
                  <a:pt x="207" y="751"/>
                </a:lnTo>
                <a:lnTo>
                  <a:pt x="207" y="751"/>
                </a:lnTo>
                <a:lnTo>
                  <a:pt x="202" y="755"/>
                </a:lnTo>
                <a:lnTo>
                  <a:pt x="195" y="764"/>
                </a:lnTo>
                <a:lnTo>
                  <a:pt x="195" y="764"/>
                </a:lnTo>
                <a:lnTo>
                  <a:pt x="193" y="769"/>
                </a:lnTo>
                <a:lnTo>
                  <a:pt x="191" y="776"/>
                </a:lnTo>
                <a:lnTo>
                  <a:pt x="191" y="785"/>
                </a:lnTo>
                <a:lnTo>
                  <a:pt x="191" y="785"/>
                </a:lnTo>
                <a:lnTo>
                  <a:pt x="185" y="785"/>
                </a:lnTo>
                <a:lnTo>
                  <a:pt x="181" y="787"/>
                </a:lnTo>
                <a:lnTo>
                  <a:pt x="176" y="789"/>
                </a:lnTo>
                <a:lnTo>
                  <a:pt x="176" y="789"/>
                </a:lnTo>
                <a:lnTo>
                  <a:pt x="173" y="793"/>
                </a:lnTo>
                <a:lnTo>
                  <a:pt x="171" y="796"/>
                </a:lnTo>
                <a:lnTo>
                  <a:pt x="170" y="801"/>
                </a:lnTo>
                <a:lnTo>
                  <a:pt x="164" y="805"/>
                </a:lnTo>
                <a:lnTo>
                  <a:pt x="164" y="805"/>
                </a:lnTo>
                <a:lnTo>
                  <a:pt x="143" y="807"/>
                </a:lnTo>
                <a:lnTo>
                  <a:pt x="129" y="810"/>
                </a:lnTo>
                <a:lnTo>
                  <a:pt x="123" y="812"/>
                </a:lnTo>
                <a:lnTo>
                  <a:pt x="119" y="813"/>
                </a:lnTo>
                <a:lnTo>
                  <a:pt x="119" y="813"/>
                </a:lnTo>
                <a:lnTo>
                  <a:pt x="117" y="818"/>
                </a:lnTo>
                <a:lnTo>
                  <a:pt x="114" y="824"/>
                </a:lnTo>
                <a:lnTo>
                  <a:pt x="108" y="842"/>
                </a:lnTo>
                <a:lnTo>
                  <a:pt x="101" y="867"/>
                </a:lnTo>
                <a:lnTo>
                  <a:pt x="101" y="867"/>
                </a:lnTo>
                <a:lnTo>
                  <a:pt x="99" y="873"/>
                </a:lnTo>
                <a:lnTo>
                  <a:pt x="97" y="878"/>
                </a:lnTo>
                <a:lnTo>
                  <a:pt x="94" y="883"/>
                </a:lnTo>
                <a:lnTo>
                  <a:pt x="94" y="883"/>
                </a:lnTo>
                <a:lnTo>
                  <a:pt x="93" y="885"/>
                </a:lnTo>
                <a:lnTo>
                  <a:pt x="91" y="889"/>
                </a:lnTo>
                <a:lnTo>
                  <a:pt x="91" y="897"/>
                </a:lnTo>
                <a:lnTo>
                  <a:pt x="91" y="920"/>
                </a:lnTo>
                <a:lnTo>
                  <a:pt x="91" y="920"/>
                </a:lnTo>
                <a:lnTo>
                  <a:pt x="91" y="944"/>
                </a:lnTo>
                <a:lnTo>
                  <a:pt x="90" y="953"/>
                </a:lnTo>
                <a:lnTo>
                  <a:pt x="89" y="956"/>
                </a:lnTo>
                <a:lnTo>
                  <a:pt x="88" y="958"/>
                </a:lnTo>
                <a:lnTo>
                  <a:pt x="88" y="958"/>
                </a:lnTo>
                <a:lnTo>
                  <a:pt x="85" y="959"/>
                </a:lnTo>
                <a:lnTo>
                  <a:pt x="83" y="960"/>
                </a:lnTo>
                <a:lnTo>
                  <a:pt x="82" y="961"/>
                </a:lnTo>
                <a:lnTo>
                  <a:pt x="82" y="967"/>
                </a:lnTo>
                <a:lnTo>
                  <a:pt x="82" y="967"/>
                </a:lnTo>
                <a:lnTo>
                  <a:pt x="83" y="973"/>
                </a:lnTo>
                <a:lnTo>
                  <a:pt x="84" y="977"/>
                </a:lnTo>
                <a:lnTo>
                  <a:pt x="85" y="978"/>
                </a:lnTo>
                <a:lnTo>
                  <a:pt x="85" y="979"/>
                </a:lnTo>
                <a:lnTo>
                  <a:pt x="85" y="979"/>
                </a:lnTo>
                <a:lnTo>
                  <a:pt x="85" y="980"/>
                </a:lnTo>
                <a:lnTo>
                  <a:pt x="85" y="982"/>
                </a:lnTo>
                <a:lnTo>
                  <a:pt x="87" y="984"/>
                </a:lnTo>
                <a:lnTo>
                  <a:pt x="88" y="985"/>
                </a:lnTo>
                <a:lnTo>
                  <a:pt x="87" y="986"/>
                </a:lnTo>
                <a:lnTo>
                  <a:pt x="85" y="989"/>
                </a:lnTo>
                <a:lnTo>
                  <a:pt x="82" y="993"/>
                </a:lnTo>
                <a:lnTo>
                  <a:pt x="82" y="993"/>
                </a:lnTo>
                <a:lnTo>
                  <a:pt x="75" y="999"/>
                </a:lnTo>
                <a:lnTo>
                  <a:pt x="72" y="1003"/>
                </a:lnTo>
                <a:lnTo>
                  <a:pt x="70" y="1008"/>
                </a:lnTo>
                <a:lnTo>
                  <a:pt x="70" y="1008"/>
                </a:lnTo>
                <a:close/>
                <a:moveTo>
                  <a:pt x="305" y="496"/>
                </a:moveTo>
                <a:lnTo>
                  <a:pt x="305" y="496"/>
                </a:lnTo>
                <a:lnTo>
                  <a:pt x="306" y="510"/>
                </a:lnTo>
                <a:lnTo>
                  <a:pt x="305" y="539"/>
                </a:lnTo>
                <a:lnTo>
                  <a:pt x="305" y="578"/>
                </a:lnTo>
                <a:lnTo>
                  <a:pt x="305" y="578"/>
                </a:lnTo>
                <a:lnTo>
                  <a:pt x="300" y="582"/>
                </a:lnTo>
                <a:lnTo>
                  <a:pt x="299" y="583"/>
                </a:lnTo>
                <a:lnTo>
                  <a:pt x="299" y="586"/>
                </a:lnTo>
                <a:lnTo>
                  <a:pt x="299" y="587"/>
                </a:lnTo>
                <a:lnTo>
                  <a:pt x="301" y="588"/>
                </a:lnTo>
                <a:lnTo>
                  <a:pt x="301" y="588"/>
                </a:lnTo>
                <a:lnTo>
                  <a:pt x="312" y="592"/>
                </a:lnTo>
                <a:lnTo>
                  <a:pt x="314" y="593"/>
                </a:lnTo>
                <a:lnTo>
                  <a:pt x="314" y="594"/>
                </a:lnTo>
                <a:lnTo>
                  <a:pt x="314" y="594"/>
                </a:lnTo>
                <a:lnTo>
                  <a:pt x="314" y="594"/>
                </a:lnTo>
                <a:lnTo>
                  <a:pt x="311" y="596"/>
                </a:lnTo>
                <a:lnTo>
                  <a:pt x="306" y="602"/>
                </a:lnTo>
                <a:lnTo>
                  <a:pt x="300" y="612"/>
                </a:lnTo>
                <a:lnTo>
                  <a:pt x="297" y="618"/>
                </a:lnTo>
                <a:lnTo>
                  <a:pt x="295" y="625"/>
                </a:lnTo>
                <a:lnTo>
                  <a:pt x="295" y="625"/>
                </a:lnTo>
                <a:lnTo>
                  <a:pt x="294" y="637"/>
                </a:lnTo>
                <a:lnTo>
                  <a:pt x="294" y="653"/>
                </a:lnTo>
                <a:lnTo>
                  <a:pt x="294" y="692"/>
                </a:lnTo>
                <a:lnTo>
                  <a:pt x="295" y="742"/>
                </a:lnTo>
                <a:lnTo>
                  <a:pt x="270" y="742"/>
                </a:lnTo>
                <a:lnTo>
                  <a:pt x="270" y="742"/>
                </a:lnTo>
                <a:lnTo>
                  <a:pt x="270" y="730"/>
                </a:lnTo>
                <a:lnTo>
                  <a:pt x="270" y="718"/>
                </a:lnTo>
                <a:lnTo>
                  <a:pt x="267" y="704"/>
                </a:lnTo>
                <a:lnTo>
                  <a:pt x="267" y="704"/>
                </a:lnTo>
                <a:lnTo>
                  <a:pt x="265" y="693"/>
                </a:lnTo>
                <a:lnTo>
                  <a:pt x="262" y="687"/>
                </a:lnTo>
                <a:lnTo>
                  <a:pt x="261" y="681"/>
                </a:lnTo>
                <a:lnTo>
                  <a:pt x="261" y="672"/>
                </a:lnTo>
                <a:lnTo>
                  <a:pt x="261" y="672"/>
                </a:lnTo>
                <a:lnTo>
                  <a:pt x="262" y="655"/>
                </a:lnTo>
                <a:lnTo>
                  <a:pt x="267" y="631"/>
                </a:lnTo>
                <a:lnTo>
                  <a:pt x="277" y="588"/>
                </a:lnTo>
                <a:lnTo>
                  <a:pt x="277" y="588"/>
                </a:lnTo>
                <a:lnTo>
                  <a:pt x="278" y="574"/>
                </a:lnTo>
                <a:lnTo>
                  <a:pt x="279" y="558"/>
                </a:lnTo>
                <a:lnTo>
                  <a:pt x="279" y="541"/>
                </a:lnTo>
                <a:lnTo>
                  <a:pt x="279" y="541"/>
                </a:lnTo>
                <a:lnTo>
                  <a:pt x="287" y="541"/>
                </a:lnTo>
                <a:lnTo>
                  <a:pt x="290" y="541"/>
                </a:lnTo>
                <a:lnTo>
                  <a:pt x="293" y="541"/>
                </a:lnTo>
                <a:lnTo>
                  <a:pt x="293" y="541"/>
                </a:lnTo>
                <a:lnTo>
                  <a:pt x="291" y="533"/>
                </a:lnTo>
                <a:lnTo>
                  <a:pt x="293" y="522"/>
                </a:lnTo>
                <a:lnTo>
                  <a:pt x="293" y="522"/>
                </a:lnTo>
                <a:lnTo>
                  <a:pt x="294" y="519"/>
                </a:lnTo>
                <a:lnTo>
                  <a:pt x="296" y="517"/>
                </a:lnTo>
                <a:lnTo>
                  <a:pt x="299" y="516"/>
                </a:lnTo>
                <a:lnTo>
                  <a:pt x="299" y="512"/>
                </a:lnTo>
                <a:lnTo>
                  <a:pt x="299" y="512"/>
                </a:lnTo>
                <a:lnTo>
                  <a:pt x="295" y="504"/>
                </a:lnTo>
                <a:lnTo>
                  <a:pt x="295" y="504"/>
                </a:lnTo>
                <a:lnTo>
                  <a:pt x="300" y="500"/>
                </a:lnTo>
                <a:lnTo>
                  <a:pt x="302" y="498"/>
                </a:lnTo>
                <a:lnTo>
                  <a:pt x="305" y="496"/>
                </a:lnTo>
                <a:lnTo>
                  <a:pt x="305" y="496"/>
                </a:lnTo>
                <a:close/>
                <a:moveTo>
                  <a:pt x="217" y="770"/>
                </a:moveTo>
                <a:lnTo>
                  <a:pt x="252" y="770"/>
                </a:lnTo>
                <a:lnTo>
                  <a:pt x="252" y="770"/>
                </a:lnTo>
                <a:lnTo>
                  <a:pt x="252" y="771"/>
                </a:lnTo>
                <a:lnTo>
                  <a:pt x="254" y="773"/>
                </a:lnTo>
                <a:lnTo>
                  <a:pt x="258" y="775"/>
                </a:lnTo>
                <a:lnTo>
                  <a:pt x="260" y="773"/>
                </a:lnTo>
                <a:lnTo>
                  <a:pt x="264" y="773"/>
                </a:lnTo>
                <a:lnTo>
                  <a:pt x="264" y="773"/>
                </a:lnTo>
                <a:lnTo>
                  <a:pt x="274" y="769"/>
                </a:lnTo>
                <a:lnTo>
                  <a:pt x="277" y="766"/>
                </a:lnTo>
                <a:lnTo>
                  <a:pt x="283" y="766"/>
                </a:lnTo>
                <a:lnTo>
                  <a:pt x="283" y="811"/>
                </a:lnTo>
                <a:lnTo>
                  <a:pt x="254" y="801"/>
                </a:lnTo>
                <a:lnTo>
                  <a:pt x="232" y="797"/>
                </a:lnTo>
                <a:lnTo>
                  <a:pt x="211" y="797"/>
                </a:lnTo>
                <a:lnTo>
                  <a:pt x="217" y="770"/>
                </a:lnTo>
                <a:close/>
                <a:moveTo>
                  <a:pt x="295" y="858"/>
                </a:moveTo>
                <a:lnTo>
                  <a:pt x="295" y="858"/>
                </a:lnTo>
                <a:lnTo>
                  <a:pt x="295" y="871"/>
                </a:lnTo>
                <a:lnTo>
                  <a:pt x="296" y="884"/>
                </a:lnTo>
                <a:lnTo>
                  <a:pt x="296" y="890"/>
                </a:lnTo>
                <a:lnTo>
                  <a:pt x="299" y="895"/>
                </a:lnTo>
                <a:lnTo>
                  <a:pt x="299" y="895"/>
                </a:lnTo>
                <a:lnTo>
                  <a:pt x="308" y="921"/>
                </a:lnTo>
                <a:lnTo>
                  <a:pt x="312" y="935"/>
                </a:lnTo>
                <a:lnTo>
                  <a:pt x="314" y="946"/>
                </a:lnTo>
                <a:lnTo>
                  <a:pt x="314" y="946"/>
                </a:lnTo>
                <a:lnTo>
                  <a:pt x="315" y="974"/>
                </a:lnTo>
                <a:lnTo>
                  <a:pt x="314" y="1002"/>
                </a:lnTo>
                <a:lnTo>
                  <a:pt x="314" y="1002"/>
                </a:lnTo>
                <a:lnTo>
                  <a:pt x="314" y="1007"/>
                </a:lnTo>
                <a:lnTo>
                  <a:pt x="314" y="1012"/>
                </a:lnTo>
                <a:lnTo>
                  <a:pt x="313" y="1020"/>
                </a:lnTo>
                <a:lnTo>
                  <a:pt x="308" y="1036"/>
                </a:lnTo>
                <a:lnTo>
                  <a:pt x="308" y="1036"/>
                </a:lnTo>
                <a:lnTo>
                  <a:pt x="301" y="1056"/>
                </a:lnTo>
                <a:lnTo>
                  <a:pt x="296" y="1074"/>
                </a:lnTo>
                <a:lnTo>
                  <a:pt x="293" y="1092"/>
                </a:lnTo>
                <a:lnTo>
                  <a:pt x="283" y="1043"/>
                </a:lnTo>
                <a:lnTo>
                  <a:pt x="279" y="1018"/>
                </a:lnTo>
                <a:lnTo>
                  <a:pt x="279" y="1018"/>
                </a:lnTo>
                <a:lnTo>
                  <a:pt x="282" y="1002"/>
                </a:lnTo>
                <a:lnTo>
                  <a:pt x="283" y="990"/>
                </a:lnTo>
                <a:lnTo>
                  <a:pt x="285" y="979"/>
                </a:lnTo>
                <a:lnTo>
                  <a:pt x="285" y="979"/>
                </a:lnTo>
                <a:lnTo>
                  <a:pt x="290" y="964"/>
                </a:lnTo>
                <a:lnTo>
                  <a:pt x="293" y="956"/>
                </a:lnTo>
                <a:lnTo>
                  <a:pt x="293" y="952"/>
                </a:lnTo>
                <a:lnTo>
                  <a:pt x="293" y="952"/>
                </a:lnTo>
                <a:lnTo>
                  <a:pt x="291" y="947"/>
                </a:lnTo>
                <a:lnTo>
                  <a:pt x="293" y="941"/>
                </a:lnTo>
                <a:lnTo>
                  <a:pt x="293" y="935"/>
                </a:lnTo>
                <a:lnTo>
                  <a:pt x="293" y="930"/>
                </a:lnTo>
                <a:lnTo>
                  <a:pt x="293" y="930"/>
                </a:lnTo>
                <a:lnTo>
                  <a:pt x="290" y="913"/>
                </a:lnTo>
                <a:lnTo>
                  <a:pt x="289" y="899"/>
                </a:lnTo>
                <a:lnTo>
                  <a:pt x="289" y="899"/>
                </a:lnTo>
                <a:lnTo>
                  <a:pt x="295" y="858"/>
                </a:lnTo>
                <a:lnTo>
                  <a:pt x="295" y="858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27">
            <a:extLst>
              <a:ext uri="{FF2B5EF4-FFF2-40B4-BE49-F238E27FC236}">
                <a16:creationId xmlns:a16="http://schemas.microsoft.com/office/drawing/2014/main" id="{D9E1B110-7124-44D8-8C8F-3F028CFBE22E}"/>
              </a:ext>
            </a:extLst>
          </p:cNvPr>
          <p:cNvSpPr>
            <a:spLocks/>
          </p:cNvSpPr>
          <p:nvPr/>
        </p:nvSpPr>
        <p:spPr bwMode="auto">
          <a:xfrm>
            <a:off x="2701359" y="2727815"/>
            <a:ext cx="596364" cy="1646394"/>
          </a:xfrm>
          <a:custGeom>
            <a:avLst/>
            <a:gdLst>
              <a:gd name="T0" fmla="*/ 224 w 443"/>
              <a:gd name="T1" fmla="*/ 182 h 1223"/>
              <a:gd name="T2" fmla="*/ 198 w 443"/>
              <a:gd name="T3" fmla="*/ 194 h 1223"/>
              <a:gd name="T4" fmla="*/ 149 w 443"/>
              <a:gd name="T5" fmla="*/ 220 h 1223"/>
              <a:gd name="T6" fmla="*/ 123 w 443"/>
              <a:gd name="T7" fmla="*/ 263 h 1223"/>
              <a:gd name="T8" fmla="*/ 83 w 443"/>
              <a:gd name="T9" fmla="*/ 352 h 1223"/>
              <a:gd name="T10" fmla="*/ 67 w 443"/>
              <a:gd name="T11" fmla="*/ 401 h 1223"/>
              <a:gd name="T12" fmla="*/ 79 w 443"/>
              <a:gd name="T13" fmla="*/ 441 h 1223"/>
              <a:gd name="T14" fmla="*/ 81 w 443"/>
              <a:gd name="T15" fmla="*/ 520 h 1223"/>
              <a:gd name="T16" fmla="*/ 90 w 443"/>
              <a:gd name="T17" fmla="*/ 555 h 1223"/>
              <a:gd name="T18" fmla="*/ 62 w 443"/>
              <a:gd name="T19" fmla="*/ 619 h 1223"/>
              <a:gd name="T20" fmla="*/ 136 w 443"/>
              <a:gd name="T21" fmla="*/ 650 h 1223"/>
              <a:gd name="T22" fmla="*/ 165 w 443"/>
              <a:gd name="T23" fmla="*/ 639 h 1223"/>
              <a:gd name="T24" fmla="*/ 177 w 443"/>
              <a:gd name="T25" fmla="*/ 679 h 1223"/>
              <a:gd name="T26" fmla="*/ 103 w 443"/>
              <a:gd name="T27" fmla="*/ 810 h 1223"/>
              <a:gd name="T28" fmla="*/ 79 w 443"/>
              <a:gd name="T29" fmla="*/ 834 h 1223"/>
              <a:gd name="T30" fmla="*/ 1 w 443"/>
              <a:gd name="T31" fmla="*/ 1105 h 1223"/>
              <a:gd name="T32" fmla="*/ 11 w 443"/>
              <a:gd name="T33" fmla="*/ 1144 h 1223"/>
              <a:gd name="T34" fmla="*/ 11 w 443"/>
              <a:gd name="T35" fmla="*/ 1176 h 1223"/>
              <a:gd name="T36" fmla="*/ 19 w 443"/>
              <a:gd name="T37" fmla="*/ 1196 h 1223"/>
              <a:gd name="T38" fmla="*/ 35 w 443"/>
              <a:gd name="T39" fmla="*/ 1202 h 1223"/>
              <a:gd name="T40" fmla="*/ 43 w 443"/>
              <a:gd name="T41" fmla="*/ 1220 h 1223"/>
              <a:gd name="T42" fmla="*/ 52 w 443"/>
              <a:gd name="T43" fmla="*/ 1199 h 1223"/>
              <a:gd name="T44" fmla="*/ 232 w 443"/>
              <a:gd name="T45" fmla="*/ 1220 h 1223"/>
              <a:gd name="T46" fmla="*/ 249 w 443"/>
              <a:gd name="T47" fmla="*/ 1221 h 1223"/>
              <a:gd name="T48" fmla="*/ 256 w 443"/>
              <a:gd name="T49" fmla="*/ 1192 h 1223"/>
              <a:gd name="T50" fmla="*/ 285 w 443"/>
              <a:gd name="T51" fmla="*/ 1185 h 1223"/>
              <a:gd name="T52" fmla="*/ 295 w 443"/>
              <a:gd name="T53" fmla="*/ 1135 h 1223"/>
              <a:gd name="T54" fmla="*/ 306 w 443"/>
              <a:gd name="T55" fmla="*/ 1097 h 1223"/>
              <a:gd name="T56" fmla="*/ 319 w 443"/>
              <a:gd name="T57" fmla="*/ 1057 h 1223"/>
              <a:gd name="T58" fmla="*/ 356 w 443"/>
              <a:gd name="T59" fmla="*/ 903 h 1223"/>
              <a:gd name="T60" fmla="*/ 339 w 443"/>
              <a:gd name="T61" fmla="*/ 878 h 1223"/>
              <a:gd name="T62" fmla="*/ 441 w 443"/>
              <a:gd name="T63" fmla="*/ 712 h 1223"/>
              <a:gd name="T64" fmla="*/ 436 w 443"/>
              <a:gd name="T65" fmla="*/ 683 h 1223"/>
              <a:gd name="T66" fmla="*/ 388 w 443"/>
              <a:gd name="T67" fmla="*/ 683 h 1223"/>
              <a:gd name="T68" fmla="*/ 382 w 443"/>
              <a:gd name="T69" fmla="*/ 637 h 1223"/>
              <a:gd name="T70" fmla="*/ 367 w 443"/>
              <a:gd name="T71" fmla="*/ 635 h 1223"/>
              <a:gd name="T72" fmla="*/ 363 w 443"/>
              <a:gd name="T73" fmla="*/ 607 h 1223"/>
              <a:gd name="T74" fmla="*/ 367 w 443"/>
              <a:gd name="T75" fmla="*/ 493 h 1223"/>
              <a:gd name="T76" fmla="*/ 391 w 443"/>
              <a:gd name="T77" fmla="*/ 236 h 1223"/>
              <a:gd name="T78" fmla="*/ 371 w 443"/>
              <a:gd name="T79" fmla="*/ 207 h 1223"/>
              <a:gd name="T80" fmla="*/ 350 w 443"/>
              <a:gd name="T81" fmla="*/ 195 h 1223"/>
              <a:gd name="T82" fmla="*/ 310 w 443"/>
              <a:gd name="T83" fmla="*/ 181 h 1223"/>
              <a:gd name="T84" fmla="*/ 307 w 443"/>
              <a:gd name="T85" fmla="*/ 167 h 1223"/>
              <a:gd name="T86" fmla="*/ 325 w 443"/>
              <a:gd name="T87" fmla="*/ 166 h 1223"/>
              <a:gd name="T88" fmla="*/ 336 w 443"/>
              <a:gd name="T89" fmla="*/ 99 h 1223"/>
              <a:gd name="T90" fmla="*/ 330 w 443"/>
              <a:gd name="T91" fmla="*/ 66 h 1223"/>
              <a:gd name="T92" fmla="*/ 335 w 443"/>
              <a:gd name="T93" fmla="*/ 29 h 1223"/>
              <a:gd name="T94" fmla="*/ 289 w 443"/>
              <a:gd name="T95" fmla="*/ 2 h 1223"/>
              <a:gd name="T96" fmla="*/ 249 w 443"/>
              <a:gd name="T97" fmla="*/ 6 h 1223"/>
              <a:gd name="T98" fmla="*/ 217 w 443"/>
              <a:gd name="T99" fmla="*/ 31 h 1223"/>
              <a:gd name="T100" fmla="*/ 209 w 443"/>
              <a:gd name="T101" fmla="*/ 53 h 1223"/>
              <a:gd name="T102" fmla="*/ 201 w 443"/>
              <a:gd name="T103" fmla="*/ 76 h 1223"/>
              <a:gd name="T104" fmla="*/ 227 w 443"/>
              <a:gd name="T105" fmla="*/ 143 h 1223"/>
              <a:gd name="T106" fmla="*/ 239 w 443"/>
              <a:gd name="T107" fmla="*/ 153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43" h="1223">
                <a:moveTo>
                  <a:pt x="238" y="155"/>
                </a:moveTo>
                <a:lnTo>
                  <a:pt x="238" y="155"/>
                </a:lnTo>
                <a:lnTo>
                  <a:pt x="233" y="169"/>
                </a:lnTo>
                <a:lnTo>
                  <a:pt x="229" y="179"/>
                </a:lnTo>
                <a:lnTo>
                  <a:pt x="229" y="179"/>
                </a:lnTo>
                <a:lnTo>
                  <a:pt x="224" y="182"/>
                </a:lnTo>
                <a:lnTo>
                  <a:pt x="221" y="183"/>
                </a:lnTo>
                <a:lnTo>
                  <a:pt x="218" y="183"/>
                </a:lnTo>
                <a:lnTo>
                  <a:pt x="218" y="183"/>
                </a:lnTo>
                <a:lnTo>
                  <a:pt x="215" y="183"/>
                </a:lnTo>
                <a:lnTo>
                  <a:pt x="212" y="185"/>
                </a:lnTo>
                <a:lnTo>
                  <a:pt x="198" y="194"/>
                </a:lnTo>
                <a:lnTo>
                  <a:pt x="184" y="204"/>
                </a:lnTo>
                <a:lnTo>
                  <a:pt x="173" y="211"/>
                </a:lnTo>
                <a:lnTo>
                  <a:pt x="173" y="211"/>
                </a:lnTo>
                <a:lnTo>
                  <a:pt x="156" y="218"/>
                </a:lnTo>
                <a:lnTo>
                  <a:pt x="149" y="220"/>
                </a:lnTo>
                <a:lnTo>
                  <a:pt x="149" y="220"/>
                </a:lnTo>
                <a:lnTo>
                  <a:pt x="149" y="230"/>
                </a:lnTo>
                <a:lnTo>
                  <a:pt x="149" y="238"/>
                </a:lnTo>
                <a:lnTo>
                  <a:pt x="149" y="238"/>
                </a:lnTo>
                <a:lnTo>
                  <a:pt x="144" y="241"/>
                </a:lnTo>
                <a:lnTo>
                  <a:pt x="133" y="251"/>
                </a:lnTo>
                <a:lnTo>
                  <a:pt x="123" y="263"/>
                </a:lnTo>
                <a:lnTo>
                  <a:pt x="114" y="272"/>
                </a:lnTo>
                <a:lnTo>
                  <a:pt x="114" y="272"/>
                </a:lnTo>
                <a:lnTo>
                  <a:pt x="107" y="288"/>
                </a:lnTo>
                <a:lnTo>
                  <a:pt x="97" y="311"/>
                </a:lnTo>
                <a:lnTo>
                  <a:pt x="83" y="352"/>
                </a:lnTo>
                <a:lnTo>
                  <a:pt x="83" y="352"/>
                </a:lnTo>
                <a:lnTo>
                  <a:pt x="78" y="367"/>
                </a:lnTo>
                <a:lnTo>
                  <a:pt x="73" y="379"/>
                </a:lnTo>
                <a:lnTo>
                  <a:pt x="73" y="379"/>
                </a:lnTo>
                <a:lnTo>
                  <a:pt x="70" y="384"/>
                </a:lnTo>
                <a:lnTo>
                  <a:pt x="68" y="391"/>
                </a:lnTo>
                <a:lnTo>
                  <a:pt x="67" y="401"/>
                </a:lnTo>
                <a:lnTo>
                  <a:pt x="70" y="414"/>
                </a:lnTo>
                <a:lnTo>
                  <a:pt x="70" y="414"/>
                </a:lnTo>
                <a:lnTo>
                  <a:pt x="72" y="426"/>
                </a:lnTo>
                <a:lnTo>
                  <a:pt x="76" y="435"/>
                </a:lnTo>
                <a:lnTo>
                  <a:pt x="79" y="441"/>
                </a:lnTo>
                <a:lnTo>
                  <a:pt x="79" y="441"/>
                </a:lnTo>
                <a:lnTo>
                  <a:pt x="77" y="474"/>
                </a:lnTo>
                <a:lnTo>
                  <a:pt x="76" y="499"/>
                </a:lnTo>
                <a:lnTo>
                  <a:pt x="76" y="513"/>
                </a:lnTo>
                <a:lnTo>
                  <a:pt x="76" y="513"/>
                </a:lnTo>
                <a:lnTo>
                  <a:pt x="78" y="517"/>
                </a:lnTo>
                <a:lnTo>
                  <a:pt x="81" y="520"/>
                </a:lnTo>
                <a:lnTo>
                  <a:pt x="90" y="526"/>
                </a:lnTo>
                <a:lnTo>
                  <a:pt x="97" y="532"/>
                </a:lnTo>
                <a:lnTo>
                  <a:pt x="101" y="535"/>
                </a:lnTo>
                <a:lnTo>
                  <a:pt x="101" y="535"/>
                </a:lnTo>
                <a:lnTo>
                  <a:pt x="97" y="541"/>
                </a:lnTo>
                <a:lnTo>
                  <a:pt x="90" y="555"/>
                </a:lnTo>
                <a:lnTo>
                  <a:pt x="76" y="589"/>
                </a:lnTo>
                <a:lnTo>
                  <a:pt x="76" y="589"/>
                </a:lnTo>
                <a:lnTo>
                  <a:pt x="71" y="602"/>
                </a:lnTo>
                <a:lnTo>
                  <a:pt x="66" y="611"/>
                </a:lnTo>
                <a:lnTo>
                  <a:pt x="62" y="618"/>
                </a:lnTo>
                <a:lnTo>
                  <a:pt x="62" y="619"/>
                </a:lnTo>
                <a:lnTo>
                  <a:pt x="62" y="620"/>
                </a:lnTo>
                <a:lnTo>
                  <a:pt x="62" y="620"/>
                </a:lnTo>
                <a:lnTo>
                  <a:pt x="90" y="633"/>
                </a:lnTo>
                <a:lnTo>
                  <a:pt x="118" y="644"/>
                </a:lnTo>
                <a:lnTo>
                  <a:pt x="118" y="644"/>
                </a:lnTo>
                <a:lnTo>
                  <a:pt x="136" y="650"/>
                </a:lnTo>
                <a:lnTo>
                  <a:pt x="149" y="654"/>
                </a:lnTo>
                <a:lnTo>
                  <a:pt x="154" y="655"/>
                </a:lnTo>
                <a:lnTo>
                  <a:pt x="155" y="655"/>
                </a:lnTo>
                <a:lnTo>
                  <a:pt x="155" y="655"/>
                </a:lnTo>
                <a:lnTo>
                  <a:pt x="161" y="645"/>
                </a:lnTo>
                <a:lnTo>
                  <a:pt x="165" y="639"/>
                </a:lnTo>
                <a:lnTo>
                  <a:pt x="166" y="637"/>
                </a:lnTo>
                <a:lnTo>
                  <a:pt x="166" y="637"/>
                </a:lnTo>
                <a:lnTo>
                  <a:pt x="168" y="644"/>
                </a:lnTo>
                <a:lnTo>
                  <a:pt x="172" y="657"/>
                </a:lnTo>
                <a:lnTo>
                  <a:pt x="176" y="672"/>
                </a:lnTo>
                <a:lnTo>
                  <a:pt x="177" y="679"/>
                </a:lnTo>
                <a:lnTo>
                  <a:pt x="177" y="679"/>
                </a:lnTo>
                <a:lnTo>
                  <a:pt x="138" y="739"/>
                </a:lnTo>
                <a:lnTo>
                  <a:pt x="101" y="803"/>
                </a:lnTo>
                <a:lnTo>
                  <a:pt x="101" y="803"/>
                </a:lnTo>
                <a:lnTo>
                  <a:pt x="101" y="807"/>
                </a:lnTo>
                <a:lnTo>
                  <a:pt x="103" y="810"/>
                </a:lnTo>
                <a:lnTo>
                  <a:pt x="107" y="816"/>
                </a:lnTo>
                <a:lnTo>
                  <a:pt x="107" y="816"/>
                </a:lnTo>
                <a:lnTo>
                  <a:pt x="99" y="821"/>
                </a:lnTo>
                <a:lnTo>
                  <a:pt x="83" y="831"/>
                </a:lnTo>
                <a:lnTo>
                  <a:pt x="83" y="831"/>
                </a:lnTo>
                <a:lnTo>
                  <a:pt x="79" y="834"/>
                </a:lnTo>
                <a:lnTo>
                  <a:pt x="76" y="842"/>
                </a:lnTo>
                <a:lnTo>
                  <a:pt x="67" y="860"/>
                </a:lnTo>
                <a:lnTo>
                  <a:pt x="59" y="885"/>
                </a:lnTo>
                <a:lnTo>
                  <a:pt x="3" y="1099"/>
                </a:lnTo>
                <a:lnTo>
                  <a:pt x="3" y="1099"/>
                </a:lnTo>
                <a:lnTo>
                  <a:pt x="1" y="1105"/>
                </a:lnTo>
                <a:lnTo>
                  <a:pt x="0" y="1113"/>
                </a:lnTo>
                <a:lnTo>
                  <a:pt x="0" y="1120"/>
                </a:lnTo>
                <a:lnTo>
                  <a:pt x="0" y="1120"/>
                </a:lnTo>
                <a:lnTo>
                  <a:pt x="2" y="1127"/>
                </a:lnTo>
                <a:lnTo>
                  <a:pt x="6" y="1135"/>
                </a:lnTo>
                <a:lnTo>
                  <a:pt x="11" y="1144"/>
                </a:lnTo>
                <a:lnTo>
                  <a:pt x="14" y="1151"/>
                </a:lnTo>
                <a:lnTo>
                  <a:pt x="14" y="1151"/>
                </a:lnTo>
                <a:lnTo>
                  <a:pt x="13" y="1156"/>
                </a:lnTo>
                <a:lnTo>
                  <a:pt x="11" y="1168"/>
                </a:lnTo>
                <a:lnTo>
                  <a:pt x="11" y="1168"/>
                </a:lnTo>
                <a:lnTo>
                  <a:pt x="11" y="1176"/>
                </a:lnTo>
                <a:lnTo>
                  <a:pt x="11" y="1184"/>
                </a:lnTo>
                <a:lnTo>
                  <a:pt x="13" y="1191"/>
                </a:lnTo>
                <a:lnTo>
                  <a:pt x="15" y="1193"/>
                </a:lnTo>
                <a:lnTo>
                  <a:pt x="18" y="1196"/>
                </a:lnTo>
                <a:lnTo>
                  <a:pt x="18" y="1196"/>
                </a:lnTo>
                <a:lnTo>
                  <a:pt x="19" y="1196"/>
                </a:lnTo>
                <a:lnTo>
                  <a:pt x="22" y="1194"/>
                </a:lnTo>
                <a:lnTo>
                  <a:pt x="25" y="1188"/>
                </a:lnTo>
                <a:lnTo>
                  <a:pt x="28" y="1178"/>
                </a:lnTo>
                <a:lnTo>
                  <a:pt x="35" y="1188"/>
                </a:lnTo>
                <a:lnTo>
                  <a:pt x="35" y="1202"/>
                </a:lnTo>
                <a:lnTo>
                  <a:pt x="35" y="1202"/>
                </a:lnTo>
                <a:lnTo>
                  <a:pt x="35" y="1216"/>
                </a:lnTo>
                <a:lnTo>
                  <a:pt x="36" y="1219"/>
                </a:lnTo>
                <a:lnTo>
                  <a:pt x="38" y="1220"/>
                </a:lnTo>
                <a:lnTo>
                  <a:pt x="38" y="1220"/>
                </a:lnTo>
                <a:lnTo>
                  <a:pt x="41" y="1220"/>
                </a:lnTo>
                <a:lnTo>
                  <a:pt x="43" y="1220"/>
                </a:lnTo>
                <a:lnTo>
                  <a:pt x="48" y="1216"/>
                </a:lnTo>
                <a:lnTo>
                  <a:pt x="48" y="1216"/>
                </a:lnTo>
                <a:lnTo>
                  <a:pt x="49" y="1215"/>
                </a:lnTo>
                <a:lnTo>
                  <a:pt x="50" y="1213"/>
                </a:lnTo>
                <a:lnTo>
                  <a:pt x="52" y="1206"/>
                </a:lnTo>
                <a:lnTo>
                  <a:pt x="52" y="1199"/>
                </a:lnTo>
                <a:lnTo>
                  <a:pt x="87" y="1199"/>
                </a:lnTo>
                <a:lnTo>
                  <a:pt x="101" y="1205"/>
                </a:lnTo>
                <a:lnTo>
                  <a:pt x="232" y="1205"/>
                </a:lnTo>
                <a:lnTo>
                  <a:pt x="232" y="1205"/>
                </a:lnTo>
                <a:lnTo>
                  <a:pt x="231" y="1214"/>
                </a:lnTo>
                <a:lnTo>
                  <a:pt x="232" y="1220"/>
                </a:lnTo>
                <a:lnTo>
                  <a:pt x="233" y="1222"/>
                </a:lnTo>
                <a:lnTo>
                  <a:pt x="236" y="1223"/>
                </a:lnTo>
                <a:lnTo>
                  <a:pt x="236" y="1223"/>
                </a:lnTo>
                <a:lnTo>
                  <a:pt x="241" y="1223"/>
                </a:lnTo>
                <a:lnTo>
                  <a:pt x="245" y="1223"/>
                </a:lnTo>
                <a:lnTo>
                  <a:pt x="249" y="1221"/>
                </a:lnTo>
                <a:lnTo>
                  <a:pt x="253" y="1216"/>
                </a:lnTo>
                <a:lnTo>
                  <a:pt x="253" y="1216"/>
                </a:lnTo>
                <a:lnTo>
                  <a:pt x="255" y="1209"/>
                </a:lnTo>
                <a:lnTo>
                  <a:pt x="255" y="1200"/>
                </a:lnTo>
                <a:lnTo>
                  <a:pt x="256" y="1192"/>
                </a:lnTo>
                <a:lnTo>
                  <a:pt x="256" y="1192"/>
                </a:lnTo>
                <a:lnTo>
                  <a:pt x="268" y="1192"/>
                </a:lnTo>
                <a:lnTo>
                  <a:pt x="278" y="1192"/>
                </a:lnTo>
                <a:lnTo>
                  <a:pt x="282" y="1191"/>
                </a:lnTo>
                <a:lnTo>
                  <a:pt x="284" y="1188"/>
                </a:lnTo>
                <a:lnTo>
                  <a:pt x="284" y="1188"/>
                </a:lnTo>
                <a:lnTo>
                  <a:pt x="285" y="1185"/>
                </a:lnTo>
                <a:lnTo>
                  <a:pt x="288" y="1178"/>
                </a:lnTo>
                <a:lnTo>
                  <a:pt x="291" y="1161"/>
                </a:lnTo>
                <a:lnTo>
                  <a:pt x="294" y="1144"/>
                </a:lnTo>
                <a:lnTo>
                  <a:pt x="294" y="1137"/>
                </a:lnTo>
                <a:lnTo>
                  <a:pt x="294" y="1137"/>
                </a:lnTo>
                <a:lnTo>
                  <a:pt x="295" y="1135"/>
                </a:lnTo>
                <a:lnTo>
                  <a:pt x="296" y="1134"/>
                </a:lnTo>
                <a:lnTo>
                  <a:pt x="298" y="1133"/>
                </a:lnTo>
                <a:lnTo>
                  <a:pt x="301" y="1129"/>
                </a:lnTo>
                <a:lnTo>
                  <a:pt x="301" y="1129"/>
                </a:lnTo>
                <a:lnTo>
                  <a:pt x="303" y="1119"/>
                </a:lnTo>
                <a:lnTo>
                  <a:pt x="306" y="1097"/>
                </a:lnTo>
                <a:lnTo>
                  <a:pt x="308" y="1068"/>
                </a:lnTo>
                <a:lnTo>
                  <a:pt x="308" y="1068"/>
                </a:lnTo>
                <a:lnTo>
                  <a:pt x="313" y="1064"/>
                </a:lnTo>
                <a:lnTo>
                  <a:pt x="315" y="1062"/>
                </a:lnTo>
                <a:lnTo>
                  <a:pt x="319" y="1057"/>
                </a:lnTo>
                <a:lnTo>
                  <a:pt x="319" y="1057"/>
                </a:lnTo>
                <a:lnTo>
                  <a:pt x="337" y="981"/>
                </a:lnTo>
                <a:lnTo>
                  <a:pt x="353" y="909"/>
                </a:lnTo>
                <a:lnTo>
                  <a:pt x="353" y="909"/>
                </a:lnTo>
                <a:lnTo>
                  <a:pt x="354" y="908"/>
                </a:lnTo>
                <a:lnTo>
                  <a:pt x="356" y="905"/>
                </a:lnTo>
                <a:lnTo>
                  <a:pt x="356" y="903"/>
                </a:lnTo>
                <a:lnTo>
                  <a:pt x="356" y="899"/>
                </a:lnTo>
                <a:lnTo>
                  <a:pt x="355" y="896"/>
                </a:lnTo>
                <a:lnTo>
                  <a:pt x="353" y="892"/>
                </a:lnTo>
                <a:lnTo>
                  <a:pt x="353" y="892"/>
                </a:lnTo>
                <a:lnTo>
                  <a:pt x="347" y="885"/>
                </a:lnTo>
                <a:lnTo>
                  <a:pt x="339" y="878"/>
                </a:lnTo>
                <a:lnTo>
                  <a:pt x="332" y="872"/>
                </a:lnTo>
                <a:lnTo>
                  <a:pt x="380" y="875"/>
                </a:lnTo>
                <a:lnTo>
                  <a:pt x="380" y="875"/>
                </a:lnTo>
                <a:lnTo>
                  <a:pt x="413" y="791"/>
                </a:lnTo>
                <a:lnTo>
                  <a:pt x="433" y="732"/>
                </a:lnTo>
                <a:lnTo>
                  <a:pt x="441" y="712"/>
                </a:lnTo>
                <a:lnTo>
                  <a:pt x="443" y="703"/>
                </a:lnTo>
                <a:lnTo>
                  <a:pt x="443" y="703"/>
                </a:lnTo>
                <a:lnTo>
                  <a:pt x="439" y="689"/>
                </a:lnTo>
                <a:lnTo>
                  <a:pt x="439" y="689"/>
                </a:lnTo>
                <a:lnTo>
                  <a:pt x="438" y="685"/>
                </a:lnTo>
                <a:lnTo>
                  <a:pt x="436" y="683"/>
                </a:lnTo>
                <a:lnTo>
                  <a:pt x="434" y="683"/>
                </a:lnTo>
                <a:lnTo>
                  <a:pt x="432" y="683"/>
                </a:lnTo>
                <a:lnTo>
                  <a:pt x="432" y="683"/>
                </a:lnTo>
                <a:lnTo>
                  <a:pt x="424" y="683"/>
                </a:lnTo>
                <a:lnTo>
                  <a:pt x="408" y="683"/>
                </a:lnTo>
                <a:lnTo>
                  <a:pt x="388" y="683"/>
                </a:lnTo>
                <a:lnTo>
                  <a:pt x="388" y="683"/>
                </a:lnTo>
                <a:lnTo>
                  <a:pt x="388" y="667"/>
                </a:lnTo>
                <a:lnTo>
                  <a:pt x="386" y="654"/>
                </a:lnTo>
                <a:lnTo>
                  <a:pt x="384" y="644"/>
                </a:lnTo>
                <a:lnTo>
                  <a:pt x="384" y="644"/>
                </a:lnTo>
                <a:lnTo>
                  <a:pt x="382" y="637"/>
                </a:lnTo>
                <a:lnTo>
                  <a:pt x="380" y="635"/>
                </a:lnTo>
                <a:lnTo>
                  <a:pt x="377" y="635"/>
                </a:lnTo>
                <a:lnTo>
                  <a:pt x="377" y="635"/>
                </a:lnTo>
                <a:lnTo>
                  <a:pt x="373" y="633"/>
                </a:lnTo>
                <a:lnTo>
                  <a:pt x="369" y="633"/>
                </a:lnTo>
                <a:lnTo>
                  <a:pt x="367" y="635"/>
                </a:lnTo>
                <a:lnTo>
                  <a:pt x="367" y="635"/>
                </a:lnTo>
                <a:lnTo>
                  <a:pt x="367" y="623"/>
                </a:lnTo>
                <a:lnTo>
                  <a:pt x="366" y="614"/>
                </a:lnTo>
                <a:lnTo>
                  <a:pt x="365" y="609"/>
                </a:lnTo>
                <a:lnTo>
                  <a:pt x="363" y="607"/>
                </a:lnTo>
                <a:lnTo>
                  <a:pt x="363" y="607"/>
                </a:lnTo>
                <a:lnTo>
                  <a:pt x="353" y="592"/>
                </a:lnTo>
                <a:lnTo>
                  <a:pt x="353" y="592"/>
                </a:lnTo>
                <a:lnTo>
                  <a:pt x="363" y="517"/>
                </a:lnTo>
                <a:lnTo>
                  <a:pt x="363" y="517"/>
                </a:lnTo>
                <a:lnTo>
                  <a:pt x="367" y="493"/>
                </a:lnTo>
                <a:lnTo>
                  <a:pt x="367" y="493"/>
                </a:lnTo>
                <a:lnTo>
                  <a:pt x="378" y="379"/>
                </a:lnTo>
                <a:lnTo>
                  <a:pt x="385" y="302"/>
                </a:lnTo>
                <a:lnTo>
                  <a:pt x="391" y="255"/>
                </a:lnTo>
                <a:lnTo>
                  <a:pt x="391" y="255"/>
                </a:lnTo>
                <a:lnTo>
                  <a:pt x="392" y="244"/>
                </a:lnTo>
                <a:lnTo>
                  <a:pt x="391" y="236"/>
                </a:lnTo>
                <a:lnTo>
                  <a:pt x="389" y="229"/>
                </a:lnTo>
                <a:lnTo>
                  <a:pt x="385" y="223"/>
                </a:lnTo>
                <a:lnTo>
                  <a:pt x="382" y="218"/>
                </a:lnTo>
                <a:lnTo>
                  <a:pt x="378" y="213"/>
                </a:lnTo>
                <a:lnTo>
                  <a:pt x="371" y="207"/>
                </a:lnTo>
                <a:lnTo>
                  <a:pt x="371" y="207"/>
                </a:lnTo>
                <a:lnTo>
                  <a:pt x="363" y="204"/>
                </a:lnTo>
                <a:lnTo>
                  <a:pt x="359" y="201"/>
                </a:lnTo>
                <a:lnTo>
                  <a:pt x="353" y="200"/>
                </a:lnTo>
                <a:lnTo>
                  <a:pt x="353" y="200"/>
                </a:lnTo>
                <a:lnTo>
                  <a:pt x="351" y="198"/>
                </a:lnTo>
                <a:lnTo>
                  <a:pt x="350" y="195"/>
                </a:lnTo>
                <a:lnTo>
                  <a:pt x="347" y="193"/>
                </a:lnTo>
                <a:lnTo>
                  <a:pt x="347" y="193"/>
                </a:lnTo>
                <a:lnTo>
                  <a:pt x="333" y="190"/>
                </a:lnTo>
                <a:lnTo>
                  <a:pt x="321" y="187"/>
                </a:lnTo>
                <a:lnTo>
                  <a:pt x="321" y="187"/>
                </a:lnTo>
                <a:lnTo>
                  <a:pt x="310" y="181"/>
                </a:lnTo>
                <a:lnTo>
                  <a:pt x="304" y="176"/>
                </a:lnTo>
                <a:lnTo>
                  <a:pt x="304" y="176"/>
                </a:lnTo>
                <a:lnTo>
                  <a:pt x="304" y="171"/>
                </a:lnTo>
                <a:lnTo>
                  <a:pt x="304" y="166"/>
                </a:lnTo>
                <a:lnTo>
                  <a:pt x="304" y="166"/>
                </a:lnTo>
                <a:lnTo>
                  <a:pt x="307" y="167"/>
                </a:lnTo>
                <a:lnTo>
                  <a:pt x="310" y="169"/>
                </a:lnTo>
                <a:lnTo>
                  <a:pt x="315" y="170"/>
                </a:lnTo>
                <a:lnTo>
                  <a:pt x="319" y="170"/>
                </a:lnTo>
                <a:lnTo>
                  <a:pt x="321" y="169"/>
                </a:lnTo>
                <a:lnTo>
                  <a:pt x="321" y="169"/>
                </a:lnTo>
                <a:lnTo>
                  <a:pt x="325" y="166"/>
                </a:lnTo>
                <a:lnTo>
                  <a:pt x="327" y="163"/>
                </a:lnTo>
                <a:lnTo>
                  <a:pt x="330" y="149"/>
                </a:lnTo>
                <a:lnTo>
                  <a:pt x="331" y="136"/>
                </a:lnTo>
                <a:lnTo>
                  <a:pt x="332" y="128"/>
                </a:lnTo>
                <a:lnTo>
                  <a:pt x="332" y="128"/>
                </a:lnTo>
                <a:lnTo>
                  <a:pt x="336" y="99"/>
                </a:lnTo>
                <a:lnTo>
                  <a:pt x="337" y="82"/>
                </a:lnTo>
                <a:lnTo>
                  <a:pt x="337" y="76"/>
                </a:lnTo>
                <a:lnTo>
                  <a:pt x="336" y="72"/>
                </a:lnTo>
                <a:lnTo>
                  <a:pt x="336" y="72"/>
                </a:lnTo>
                <a:lnTo>
                  <a:pt x="332" y="70"/>
                </a:lnTo>
                <a:lnTo>
                  <a:pt x="330" y="66"/>
                </a:lnTo>
                <a:lnTo>
                  <a:pt x="329" y="63"/>
                </a:lnTo>
                <a:lnTo>
                  <a:pt x="329" y="42"/>
                </a:lnTo>
                <a:lnTo>
                  <a:pt x="339" y="42"/>
                </a:lnTo>
                <a:lnTo>
                  <a:pt x="339" y="42"/>
                </a:lnTo>
                <a:lnTo>
                  <a:pt x="337" y="35"/>
                </a:lnTo>
                <a:lnTo>
                  <a:pt x="335" y="29"/>
                </a:lnTo>
                <a:lnTo>
                  <a:pt x="332" y="24"/>
                </a:lnTo>
                <a:lnTo>
                  <a:pt x="332" y="24"/>
                </a:lnTo>
                <a:lnTo>
                  <a:pt x="326" y="19"/>
                </a:lnTo>
                <a:lnTo>
                  <a:pt x="314" y="12"/>
                </a:lnTo>
                <a:lnTo>
                  <a:pt x="298" y="5"/>
                </a:lnTo>
                <a:lnTo>
                  <a:pt x="289" y="2"/>
                </a:lnTo>
                <a:lnTo>
                  <a:pt x="280" y="0"/>
                </a:lnTo>
                <a:lnTo>
                  <a:pt x="280" y="0"/>
                </a:lnTo>
                <a:lnTo>
                  <a:pt x="272" y="0"/>
                </a:lnTo>
                <a:lnTo>
                  <a:pt x="264" y="1"/>
                </a:lnTo>
                <a:lnTo>
                  <a:pt x="256" y="4"/>
                </a:lnTo>
                <a:lnTo>
                  <a:pt x="249" y="6"/>
                </a:lnTo>
                <a:lnTo>
                  <a:pt x="237" y="12"/>
                </a:lnTo>
                <a:lnTo>
                  <a:pt x="229" y="18"/>
                </a:lnTo>
                <a:lnTo>
                  <a:pt x="229" y="18"/>
                </a:lnTo>
                <a:lnTo>
                  <a:pt x="223" y="22"/>
                </a:lnTo>
                <a:lnTo>
                  <a:pt x="219" y="27"/>
                </a:lnTo>
                <a:lnTo>
                  <a:pt x="217" y="31"/>
                </a:lnTo>
                <a:lnTo>
                  <a:pt x="214" y="39"/>
                </a:lnTo>
                <a:lnTo>
                  <a:pt x="214" y="39"/>
                </a:lnTo>
                <a:lnTo>
                  <a:pt x="212" y="48"/>
                </a:lnTo>
                <a:lnTo>
                  <a:pt x="211" y="52"/>
                </a:lnTo>
                <a:lnTo>
                  <a:pt x="211" y="52"/>
                </a:lnTo>
                <a:lnTo>
                  <a:pt x="209" y="53"/>
                </a:lnTo>
                <a:lnTo>
                  <a:pt x="206" y="57"/>
                </a:lnTo>
                <a:lnTo>
                  <a:pt x="203" y="60"/>
                </a:lnTo>
                <a:lnTo>
                  <a:pt x="202" y="65"/>
                </a:lnTo>
                <a:lnTo>
                  <a:pt x="201" y="70"/>
                </a:lnTo>
                <a:lnTo>
                  <a:pt x="201" y="76"/>
                </a:lnTo>
                <a:lnTo>
                  <a:pt x="201" y="76"/>
                </a:lnTo>
                <a:lnTo>
                  <a:pt x="202" y="83"/>
                </a:lnTo>
                <a:lnTo>
                  <a:pt x="205" y="92"/>
                </a:lnTo>
                <a:lnTo>
                  <a:pt x="212" y="107"/>
                </a:lnTo>
                <a:lnTo>
                  <a:pt x="225" y="135"/>
                </a:lnTo>
                <a:lnTo>
                  <a:pt x="225" y="135"/>
                </a:lnTo>
                <a:lnTo>
                  <a:pt x="227" y="143"/>
                </a:lnTo>
                <a:lnTo>
                  <a:pt x="229" y="149"/>
                </a:lnTo>
                <a:lnTo>
                  <a:pt x="229" y="155"/>
                </a:lnTo>
                <a:lnTo>
                  <a:pt x="236" y="148"/>
                </a:lnTo>
                <a:lnTo>
                  <a:pt x="236" y="148"/>
                </a:lnTo>
                <a:lnTo>
                  <a:pt x="238" y="151"/>
                </a:lnTo>
                <a:lnTo>
                  <a:pt x="239" y="153"/>
                </a:lnTo>
                <a:lnTo>
                  <a:pt x="238" y="155"/>
                </a:lnTo>
                <a:lnTo>
                  <a:pt x="238" y="155"/>
                </a:lnTo>
                <a:close/>
              </a:path>
            </a:pathLst>
          </a:custGeom>
          <a:gradFill>
            <a:gsLst>
              <a:gs pos="0">
                <a:srgbClr val="92D050"/>
              </a:gs>
              <a:gs pos="100000">
                <a:srgbClr val="00B050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4" name="Freeform 23">
            <a:extLst>
              <a:ext uri="{FF2B5EF4-FFF2-40B4-BE49-F238E27FC236}">
                <a16:creationId xmlns:a16="http://schemas.microsoft.com/office/drawing/2014/main" id="{D1AA9D1D-22B9-4EA3-A368-7DE3583BA8BE}"/>
              </a:ext>
            </a:extLst>
          </p:cNvPr>
          <p:cNvSpPr>
            <a:spLocks noEditPoints="1"/>
          </p:cNvSpPr>
          <p:nvPr/>
        </p:nvSpPr>
        <p:spPr bwMode="auto">
          <a:xfrm>
            <a:off x="969726" y="4669681"/>
            <a:ext cx="659764" cy="1679751"/>
          </a:xfrm>
          <a:custGeom>
            <a:avLst/>
            <a:gdLst>
              <a:gd name="T0" fmla="*/ 87 w 511"/>
              <a:gd name="T1" fmla="*/ 1221 h 1301"/>
              <a:gd name="T2" fmla="*/ 87 w 511"/>
              <a:gd name="T3" fmla="*/ 1217 h 1301"/>
              <a:gd name="T4" fmla="*/ 53 w 511"/>
              <a:gd name="T5" fmla="*/ 1244 h 1301"/>
              <a:gd name="T6" fmla="*/ 43 w 511"/>
              <a:gd name="T7" fmla="*/ 1257 h 1301"/>
              <a:gd name="T8" fmla="*/ 100 w 511"/>
              <a:gd name="T9" fmla="*/ 1278 h 1301"/>
              <a:gd name="T10" fmla="*/ 176 w 511"/>
              <a:gd name="T11" fmla="*/ 1296 h 1301"/>
              <a:gd name="T12" fmla="*/ 199 w 511"/>
              <a:gd name="T13" fmla="*/ 1281 h 1301"/>
              <a:gd name="T14" fmla="*/ 189 w 511"/>
              <a:gd name="T15" fmla="*/ 1238 h 1301"/>
              <a:gd name="T16" fmla="*/ 263 w 511"/>
              <a:gd name="T17" fmla="*/ 1225 h 1301"/>
              <a:gd name="T18" fmla="*/ 277 w 511"/>
              <a:gd name="T19" fmla="*/ 1240 h 1301"/>
              <a:gd name="T20" fmla="*/ 285 w 511"/>
              <a:gd name="T21" fmla="*/ 1217 h 1301"/>
              <a:gd name="T22" fmla="*/ 276 w 511"/>
              <a:gd name="T23" fmla="*/ 1278 h 1301"/>
              <a:gd name="T24" fmla="*/ 283 w 511"/>
              <a:gd name="T25" fmla="*/ 1297 h 1301"/>
              <a:gd name="T26" fmla="*/ 352 w 511"/>
              <a:gd name="T27" fmla="*/ 1297 h 1301"/>
              <a:gd name="T28" fmla="*/ 362 w 511"/>
              <a:gd name="T29" fmla="*/ 1270 h 1301"/>
              <a:gd name="T30" fmla="*/ 365 w 511"/>
              <a:gd name="T31" fmla="*/ 1215 h 1301"/>
              <a:gd name="T32" fmla="*/ 379 w 511"/>
              <a:gd name="T33" fmla="*/ 1163 h 1301"/>
              <a:gd name="T34" fmla="*/ 388 w 511"/>
              <a:gd name="T35" fmla="*/ 1080 h 1301"/>
              <a:gd name="T36" fmla="*/ 375 w 511"/>
              <a:gd name="T37" fmla="*/ 920 h 1301"/>
              <a:gd name="T38" fmla="*/ 385 w 511"/>
              <a:gd name="T39" fmla="*/ 847 h 1301"/>
              <a:gd name="T40" fmla="*/ 425 w 511"/>
              <a:gd name="T41" fmla="*/ 534 h 1301"/>
              <a:gd name="T42" fmla="*/ 511 w 511"/>
              <a:gd name="T43" fmla="*/ 422 h 1301"/>
              <a:gd name="T44" fmla="*/ 484 w 511"/>
              <a:gd name="T45" fmla="*/ 293 h 1301"/>
              <a:gd name="T46" fmla="*/ 450 w 511"/>
              <a:gd name="T47" fmla="*/ 199 h 1301"/>
              <a:gd name="T48" fmla="*/ 420 w 511"/>
              <a:gd name="T49" fmla="*/ 183 h 1301"/>
              <a:gd name="T50" fmla="*/ 340 w 511"/>
              <a:gd name="T51" fmla="*/ 174 h 1301"/>
              <a:gd name="T52" fmla="*/ 323 w 511"/>
              <a:gd name="T53" fmla="*/ 139 h 1301"/>
              <a:gd name="T54" fmla="*/ 334 w 511"/>
              <a:gd name="T55" fmla="*/ 104 h 1301"/>
              <a:gd name="T56" fmla="*/ 331 w 511"/>
              <a:gd name="T57" fmla="*/ 52 h 1301"/>
              <a:gd name="T58" fmla="*/ 313 w 511"/>
              <a:gd name="T59" fmla="*/ 15 h 1301"/>
              <a:gd name="T60" fmla="*/ 218 w 511"/>
              <a:gd name="T61" fmla="*/ 0 h 1301"/>
              <a:gd name="T62" fmla="*/ 170 w 511"/>
              <a:gd name="T63" fmla="*/ 35 h 1301"/>
              <a:gd name="T64" fmla="*/ 157 w 511"/>
              <a:gd name="T65" fmla="*/ 85 h 1301"/>
              <a:gd name="T66" fmla="*/ 182 w 511"/>
              <a:gd name="T67" fmla="*/ 122 h 1301"/>
              <a:gd name="T68" fmla="*/ 175 w 511"/>
              <a:gd name="T69" fmla="*/ 151 h 1301"/>
              <a:gd name="T70" fmla="*/ 189 w 511"/>
              <a:gd name="T71" fmla="*/ 171 h 1301"/>
              <a:gd name="T72" fmla="*/ 194 w 511"/>
              <a:gd name="T73" fmla="*/ 176 h 1301"/>
              <a:gd name="T74" fmla="*/ 196 w 511"/>
              <a:gd name="T75" fmla="*/ 189 h 1301"/>
              <a:gd name="T76" fmla="*/ 211 w 511"/>
              <a:gd name="T77" fmla="*/ 196 h 1301"/>
              <a:gd name="T78" fmla="*/ 165 w 511"/>
              <a:gd name="T79" fmla="*/ 236 h 1301"/>
              <a:gd name="T80" fmla="*/ 152 w 511"/>
              <a:gd name="T81" fmla="*/ 347 h 1301"/>
              <a:gd name="T82" fmla="*/ 151 w 511"/>
              <a:gd name="T83" fmla="*/ 390 h 1301"/>
              <a:gd name="T84" fmla="*/ 128 w 511"/>
              <a:gd name="T85" fmla="*/ 475 h 1301"/>
              <a:gd name="T86" fmla="*/ 117 w 511"/>
              <a:gd name="T87" fmla="*/ 553 h 1301"/>
              <a:gd name="T88" fmla="*/ 102 w 511"/>
              <a:gd name="T89" fmla="*/ 613 h 1301"/>
              <a:gd name="T90" fmla="*/ 84 w 511"/>
              <a:gd name="T91" fmla="*/ 650 h 1301"/>
              <a:gd name="T92" fmla="*/ 88 w 511"/>
              <a:gd name="T93" fmla="*/ 670 h 1301"/>
              <a:gd name="T94" fmla="*/ 59 w 511"/>
              <a:gd name="T95" fmla="*/ 684 h 1301"/>
              <a:gd name="T96" fmla="*/ 60 w 511"/>
              <a:gd name="T97" fmla="*/ 700 h 1301"/>
              <a:gd name="T98" fmla="*/ 36 w 511"/>
              <a:gd name="T99" fmla="*/ 817 h 1301"/>
              <a:gd name="T100" fmla="*/ 15 w 511"/>
              <a:gd name="T101" fmla="*/ 836 h 1301"/>
              <a:gd name="T102" fmla="*/ 18 w 511"/>
              <a:gd name="T103" fmla="*/ 1056 h 1301"/>
              <a:gd name="T104" fmla="*/ 42 w 511"/>
              <a:gd name="T105" fmla="*/ 1215 h 1301"/>
              <a:gd name="T106" fmla="*/ 60 w 511"/>
              <a:gd name="T107" fmla="*/ 1233 h 1301"/>
              <a:gd name="T108" fmla="*/ 82 w 511"/>
              <a:gd name="T109" fmla="*/ 1234 h 1301"/>
              <a:gd name="T110" fmla="*/ 122 w 511"/>
              <a:gd name="T111" fmla="*/ 815 h 1301"/>
              <a:gd name="T112" fmla="*/ 102 w 511"/>
              <a:gd name="T113" fmla="*/ 706 h 1301"/>
              <a:gd name="T114" fmla="*/ 122 w 511"/>
              <a:gd name="T115" fmla="*/ 697 h 1301"/>
              <a:gd name="T116" fmla="*/ 114 w 511"/>
              <a:gd name="T117" fmla="*/ 766 h 1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11" h="1301">
                <a:moveTo>
                  <a:pt x="82" y="1234"/>
                </a:moveTo>
                <a:lnTo>
                  <a:pt x="82" y="1234"/>
                </a:lnTo>
                <a:lnTo>
                  <a:pt x="83" y="1233"/>
                </a:lnTo>
                <a:lnTo>
                  <a:pt x="84" y="1231"/>
                </a:lnTo>
                <a:lnTo>
                  <a:pt x="87" y="1226"/>
                </a:lnTo>
                <a:lnTo>
                  <a:pt x="87" y="1221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87" y="1217"/>
                </a:lnTo>
                <a:lnTo>
                  <a:pt x="99" y="1220"/>
                </a:lnTo>
                <a:lnTo>
                  <a:pt x="99" y="1237"/>
                </a:lnTo>
                <a:lnTo>
                  <a:pt x="99" y="1237"/>
                </a:lnTo>
                <a:lnTo>
                  <a:pt x="90" y="1237"/>
                </a:lnTo>
                <a:lnTo>
                  <a:pt x="71" y="1240"/>
                </a:lnTo>
                <a:lnTo>
                  <a:pt x="53" y="1244"/>
                </a:lnTo>
                <a:lnTo>
                  <a:pt x="46" y="1248"/>
                </a:lnTo>
                <a:lnTo>
                  <a:pt x="43" y="1249"/>
                </a:lnTo>
                <a:lnTo>
                  <a:pt x="42" y="1250"/>
                </a:lnTo>
                <a:lnTo>
                  <a:pt x="42" y="1250"/>
                </a:lnTo>
                <a:lnTo>
                  <a:pt x="42" y="1254"/>
                </a:lnTo>
                <a:lnTo>
                  <a:pt x="43" y="1257"/>
                </a:lnTo>
                <a:lnTo>
                  <a:pt x="47" y="1260"/>
                </a:lnTo>
                <a:lnTo>
                  <a:pt x="51" y="1263"/>
                </a:lnTo>
                <a:lnTo>
                  <a:pt x="65" y="1269"/>
                </a:lnTo>
                <a:lnTo>
                  <a:pt x="82" y="1274"/>
                </a:lnTo>
                <a:lnTo>
                  <a:pt x="82" y="1274"/>
                </a:lnTo>
                <a:lnTo>
                  <a:pt x="100" y="1278"/>
                </a:lnTo>
                <a:lnTo>
                  <a:pt x="116" y="1283"/>
                </a:lnTo>
                <a:lnTo>
                  <a:pt x="131" y="1287"/>
                </a:lnTo>
                <a:lnTo>
                  <a:pt x="147" y="1290"/>
                </a:lnTo>
                <a:lnTo>
                  <a:pt x="147" y="1290"/>
                </a:lnTo>
                <a:lnTo>
                  <a:pt x="163" y="1293"/>
                </a:lnTo>
                <a:lnTo>
                  <a:pt x="176" y="1296"/>
                </a:lnTo>
                <a:lnTo>
                  <a:pt x="182" y="1296"/>
                </a:lnTo>
                <a:lnTo>
                  <a:pt x="187" y="1296"/>
                </a:lnTo>
                <a:lnTo>
                  <a:pt x="190" y="1293"/>
                </a:lnTo>
                <a:lnTo>
                  <a:pt x="194" y="1290"/>
                </a:lnTo>
                <a:lnTo>
                  <a:pt x="194" y="1290"/>
                </a:lnTo>
                <a:lnTo>
                  <a:pt x="199" y="1281"/>
                </a:lnTo>
                <a:lnTo>
                  <a:pt x="201" y="1274"/>
                </a:lnTo>
                <a:lnTo>
                  <a:pt x="202" y="1267"/>
                </a:lnTo>
                <a:lnTo>
                  <a:pt x="201" y="1262"/>
                </a:lnTo>
                <a:lnTo>
                  <a:pt x="201" y="1262"/>
                </a:lnTo>
                <a:lnTo>
                  <a:pt x="195" y="1249"/>
                </a:lnTo>
                <a:lnTo>
                  <a:pt x="189" y="1238"/>
                </a:lnTo>
                <a:lnTo>
                  <a:pt x="189" y="1238"/>
                </a:lnTo>
                <a:lnTo>
                  <a:pt x="188" y="1227"/>
                </a:lnTo>
                <a:lnTo>
                  <a:pt x="187" y="1217"/>
                </a:lnTo>
                <a:lnTo>
                  <a:pt x="261" y="1215"/>
                </a:lnTo>
                <a:lnTo>
                  <a:pt x="261" y="1215"/>
                </a:lnTo>
                <a:lnTo>
                  <a:pt x="263" y="1225"/>
                </a:lnTo>
                <a:lnTo>
                  <a:pt x="263" y="1232"/>
                </a:lnTo>
                <a:lnTo>
                  <a:pt x="264" y="1237"/>
                </a:lnTo>
                <a:lnTo>
                  <a:pt x="264" y="1237"/>
                </a:lnTo>
                <a:lnTo>
                  <a:pt x="267" y="1238"/>
                </a:lnTo>
                <a:lnTo>
                  <a:pt x="272" y="1239"/>
                </a:lnTo>
                <a:lnTo>
                  <a:pt x="277" y="1240"/>
                </a:lnTo>
                <a:lnTo>
                  <a:pt x="279" y="1240"/>
                </a:lnTo>
                <a:lnTo>
                  <a:pt x="281" y="1238"/>
                </a:lnTo>
                <a:lnTo>
                  <a:pt x="281" y="1238"/>
                </a:lnTo>
                <a:lnTo>
                  <a:pt x="283" y="1233"/>
                </a:lnTo>
                <a:lnTo>
                  <a:pt x="284" y="1226"/>
                </a:lnTo>
                <a:lnTo>
                  <a:pt x="285" y="1217"/>
                </a:lnTo>
                <a:lnTo>
                  <a:pt x="290" y="1217"/>
                </a:lnTo>
                <a:lnTo>
                  <a:pt x="290" y="1217"/>
                </a:lnTo>
                <a:lnTo>
                  <a:pt x="285" y="1264"/>
                </a:lnTo>
                <a:lnTo>
                  <a:pt x="285" y="1264"/>
                </a:lnTo>
                <a:lnTo>
                  <a:pt x="282" y="1269"/>
                </a:lnTo>
                <a:lnTo>
                  <a:pt x="276" y="1278"/>
                </a:lnTo>
                <a:lnTo>
                  <a:pt x="273" y="1283"/>
                </a:lnTo>
                <a:lnTo>
                  <a:pt x="272" y="1287"/>
                </a:lnTo>
                <a:lnTo>
                  <a:pt x="272" y="1291"/>
                </a:lnTo>
                <a:lnTo>
                  <a:pt x="276" y="1295"/>
                </a:lnTo>
                <a:lnTo>
                  <a:pt x="276" y="1295"/>
                </a:lnTo>
                <a:lnTo>
                  <a:pt x="283" y="1297"/>
                </a:lnTo>
                <a:lnTo>
                  <a:pt x="293" y="1299"/>
                </a:lnTo>
                <a:lnTo>
                  <a:pt x="305" y="1301"/>
                </a:lnTo>
                <a:lnTo>
                  <a:pt x="318" y="1301"/>
                </a:lnTo>
                <a:lnTo>
                  <a:pt x="331" y="1301"/>
                </a:lnTo>
                <a:lnTo>
                  <a:pt x="343" y="1299"/>
                </a:lnTo>
                <a:lnTo>
                  <a:pt x="352" y="1297"/>
                </a:lnTo>
                <a:lnTo>
                  <a:pt x="358" y="1295"/>
                </a:lnTo>
                <a:lnTo>
                  <a:pt x="358" y="1295"/>
                </a:lnTo>
                <a:lnTo>
                  <a:pt x="360" y="1291"/>
                </a:lnTo>
                <a:lnTo>
                  <a:pt x="361" y="1285"/>
                </a:lnTo>
                <a:lnTo>
                  <a:pt x="362" y="1278"/>
                </a:lnTo>
                <a:lnTo>
                  <a:pt x="362" y="1270"/>
                </a:lnTo>
                <a:lnTo>
                  <a:pt x="360" y="1243"/>
                </a:lnTo>
                <a:lnTo>
                  <a:pt x="360" y="1243"/>
                </a:lnTo>
                <a:lnTo>
                  <a:pt x="360" y="1236"/>
                </a:lnTo>
                <a:lnTo>
                  <a:pt x="361" y="1226"/>
                </a:lnTo>
                <a:lnTo>
                  <a:pt x="365" y="1215"/>
                </a:lnTo>
                <a:lnTo>
                  <a:pt x="365" y="1215"/>
                </a:lnTo>
                <a:lnTo>
                  <a:pt x="370" y="1207"/>
                </a:lnTo>
                <a:lnTo>
                  <a:pt x="373" y="1201"/>
                </a:lnTo>
                <a:lnTo>
                  <a:pt x="377" y="1192"/>
                </a:lnTo>
                <a:lnTo>
                  <a:pt x="377" y="1192"/>
                </a:lnTo>
                <a:lnTo>
                  <a:pt x="378" y="1179"/>
                </a:lnTo>
                <a:lnTo>
                  <a:pt x="379" y="1163"/>
                </a:lnTo>
                <a:lnTo>
                  <a:pt x="381" y="1149"/>
                </a:lnTo>
                <a:lnTo>
                  <a:pt x="383" y="1136"/>
                </a:lnTo>
                <a:lnTo>
                  <a:pt x="383" y="1136"/>
                </a:lnTo>
                <a:lnTo>
                  <a:pt x="385" y="1127"/>
                </a:lnTo>
                <a:lnTo>
                  <a:pt x="387" y="1114"/>
                </a:lnTo>
                <a:lnTo>
                  <a:pt x="388" y="1080"/>
                </a:lnTo>
                <a:lnTo>
                  <a:pt x="390" y="1034"/>
                </a:lnTo>
                <a:lnTo>
                  <a:pt x="390" y="1034"/>
                </a:lnTo>
                <a:lnTo>
                  <a:pt x="388" y="1016"/>
                </a:lnTo>
                <a:lnTo>
                  <a:pt x="383" y="977"/>
                </a:lnTo>
                <a:lnTo>
                  <a:pt x="375" y="920"/>
                </a:lnTo>
                <a:lnTo>
                  <a:pt x="375" y="920"/>
                </a:lnTo>
                <a:lnTo>
                  <a:pt x="375" y="910"/>
                </a:lnTo>
                <a:lnTo>
                  <a:pt x="376" y="900"/>
                </a:lnTo>
                <a:lnTo>
                  <a:pt x="378" y="888"/>
                </a:lnTo>
                <a:lnTo>
                  <a:pt x="378" y="888"/>
                </a:lnTo>
                <a:lnTo>
                  <a:pt x="382" y="873"/>
                </a:lnTo>
                <a:lnTo>
                  <a:pt x="385" y="847"/>
                </a:lnTo>
                <a:lnTo>
                  <a:pt x="395" y="776"/>
                </a:lnTo>
                <a:lnTo>
                  <a:pt x="409" y="667"/>
                </a:lnTo>
                <a:lnTo>
                  <a:pt x="409" y="667"/>
                </a:lnTo>
                <a:lnTo>
                  <a:pt x="412" y="646"/>
                </a:lnTo>
                <a:lnTo>
                  <a:pt x="414" y="632"/>
                </a:lnTo>
                <a:lnTo>
                  <a:pt x="425" y="534"/>
                </a:lnTo>
                <a:lnTo>
                  <a:pt x="425" y="534"/>
                </a:lnTo>
                <a:lnTo>
                  <a:pt x="507" y="438"/>
                </a:lnTo>
                <a:lnTo>
                  <a:pt x="507" y="438"/>
                </a:lnTo>
                <a:lnTo>
                  <a:pt x="509" y="435"/>
                </a:lnTo>
                <a:lnTo>
                  <a:pt x="509" y="431"/>
                </a:lnTo>
                <a:lnTo>
                  <a:pt x="511" y="422"/>
                </a:lnTo>
                <a:lnTo>
                  <a:pt x="509" y="408"/>
                </a:lnTo>
                <a:lnTo>
                  <a:pt x="507" y="394"/>
                </a:lnTo>
                <a:lnTo>
                  <a:pt x="501" y="364"/>
                </a:lnTo>
                <a:lnTo>
                  <a:pt x="496" y="337"/>
                </a:lnTo>
                <a:lnTo>
                  <a:pt x="496" y="337"/>
                </a:lnTo>
                <a:lnTo>
                  <a:pt x="484" y="293"/>
                </a:lnTo>
                <a:lnTo>
                  <a:pt x="472" y="251"/>
                </a:lnTo>
                <a:lnTo>
                  <a:pt x="472" y="251"/>
                </a:lnTo>
                <a:lnTo>
                  <a:pt x="466" y="233"/>
                </a:lnTo>
                <a:lnTo>
                  <a:pt x="459" y="216"/>
                </a:lnTo>
                <a:lnTo>
                  <a:pt x="453" y="203"/>
                </a:lnTo>
                <a:lnTo>
                  <a:pt x="450" y="199"/>
                </a:lnTo>
                <a:lnTo>
                  <a:pt x="449" y="196"/>
                </a:lnTo>
                <a:lnTo>
                  <a:pt x="449" y="196"/>
                </a:lnTo>
                <a:lnTo>
                  <a:pt x="437" y="189"/>
                </a:lnTo>
                <a:lnTo>
                  <a:pt x="430" y="186"/>
                </a:lnTo>
                <a:lnTo>
                  <a:pt x="420" y="183"/>
                </a:lnTo>
                <a:lnTo>
                  <a:pt x="420" y="183"/>
                </a:lnTo>
                <a:lnTo>
                  <a:pt x="393" y="178"/>
                </a:lnTo>
                <a:lnTo>
                  <a:pt x="372" y="176"/>
                </a:lnTo>
                <a:lnTo>
                  <a:pt x="372" y="176"/>
                </a:lnTo>
                <a:lnTo>
                  <a:pt x="356" y="176"/>
                </a:lnTo>
                <a:lnTo>
                  <a:pt x="344" y="175"/>
                </a:lnTo>
                <a:lnTo>
                  <a:pt x="340" y="174"/>
                </a:lnTo>
                <a:lnTo>
                  <a:pt x="337" y="171"/>
                </a:lnTo>
                <a:lnTo>
                  <a:pt x="337" y="171"/>
                </a:lnTo>
                <a:lnTo>
                  <a:pt x="334" y="168"/>
                </a:lnTo>
                <a:lnTo>
                  <a:pt x="331" y="163"/>
                </a:lnTo>
                <a:lnTo>
                  <a:pt x="328" y="152"/>
                </a:lnTo>
                <a:lnTo>
                  <a:pt x="323" y="139"/>
                </a:lnTo>
                <a:lnTo>
                  <a:pt x="337" y="144"/>
                </a:lnTo>
                <a:lnTo>
                  <a:pt x="332" y="122"/>
                </a:lnTo>
                <a:lnTo>
                  <a:pt x="346" y="131"/>
                </a:lnTo>
                <a:lnTo>
                  <a:pt x="346" y="131"/>
                </a:lnTo>
                <a:lnTo>
                  <a:pt x="338" y="116"/>
                </a:lnTo>
                <a:lnTo>
                  <a:pt x="334" y="104"/>
                </a:lnTo>
                <a:lnTo>
                  <a:pt x="332" y="98"/>
                </a:lnTo>
                <a:lnTo>
                  <a:pt x="332" y="94"/>
                </a:lnTo>
                <a:lnTo>
                  <a:pt x="332" y="94"/>
                </a:lnTo>
                <a:lnTo>
                  <a:pt x="332" y="82"/>
                </a:lnTo>
                <a:lnTo>
                  <a:pt x="332" y="63"/>
                </a:lnTo>
                <a:lnTo>
                  <a:pt x="331" y="52"/>
                </a:lnTo>
                <a:lnTo>
                  <a:pt x="329" y="41"/>
                </a:lnTo>
                <a:lnTo>
                  <a:pt x="325" y="30"/>
                </a:lnTo>
                <a:lnTo>
                  <a:pt x="320" y="22"/>
                </a:lnTo>
                <a:lnTo>
                  <a:pt x="320" y="22"/>
                </a:lnTo>
                <a:lnTo>
                  <a:pt x="317" y="17"/>
                </a:lnTo>
                <a:lnTo>
                  <a:pt x="313" y="15"/>
                </a:lnTo>
                <a:lnTo>
                  <a:pt x="302" y="9"/>
                </a:lnTo>
                <a:lnTo>
                  <a:pt x="291" y="5"/>
                </a:lnTo>
                <a:lnTo>
                  <a:pt x="279" y="3"/>
                </a:lnTo>
                <a:lnTo>
                  <a:pt x="259" y="0"/>
                </a:lnTo>
                <a:lnTo>
                  <a:pt x="251" y="0"/>
                </a:lnTo>
                <a:lnTo>
                  <a:pt x="218" y="0"/>
                </a:lnTo>
                <a:lnTo>
                  <a:pt x="218" y="0"/>
                </a:lnTo>
                <a:lnTo>
                  <a:pt x="214" y="3"/>
                </a:lnTo>
                <a:lnTo>
                  <a:pt x="196" y="15"/>
                </a:lnTo>
                <a:lnTo>
                  <a:pt x="196" y="15"/>
                </a:lnTo>
                <a:lnTo>
                  <a:pt x="176" y="29"/>
                </a:lnTo>
                <a:lnTo>
                  <a:pt x="170" y="35"/>
                </a:lnTo>
                <a:lnTo>
                  <a:pt x="166" y="42"/>
                </a:lnTo>
                <a:lnTo>
                  <a:pt x="166" y="42"/>
                </a:lnTo>
                <a:lnTo>
                  <a:pt x="159" y="66"/>
                </a:lnTo>
                <a:lnTo>
                  <a:pt x="157" y="78"/>
                </a:lnTo>
                <a:lnTo>
                  <a:pt x="157" y="82"/>
                </a:lnTo>
                <a:lnTo>
                  <a:pt x="157" y="85"/>
                </a:lnTo>
                <a:lnTo>
                  <a:pt x="157" y="85"/>
                </a:lnTo>
                <a:lnTo>
                  <a:pt x="171" y="104"/>
                </a:lnTo>
                <a:lnTo>
                  <a:pt x="171" y="104"/>
                </a:lnTo>
                <a:lnTo>
                  <a:pt x="177" y="111"/>
                </a:lnTo>
                <a:lnTo>
                  <a:pt x="181" y="118"/>
                </a:lnTo>
                <a:lnTo>
                  <a:pt x="182" y="122"/>
                </a:lnTo>
                <a:lnTo>
                  <a:pt x="182" y="124"/>
                </a:lnTo>
                <a:lnTo>
                  <a:pt x="182" y="124"/>
                </a:lnTo>
                <a:lnTo>
                  <a:pt x="181" y="131"/>
                </a:lnTo>
                <a:lnTo>
                  <a:pt x="177" y="140"/>
                </a:lnTo>
                <a:lnTo>
                  <a:pt x="175" y="148"/>
                </a:lnTo>
                <a:lnTo>
                  <a:pt x="175" y="151"/>
                </a:lnTo>
                <a:lnTo>
                  <a:pt x="176" y="152"/>
                </a:lnTo>
                <a:lnTo>
                  <a:pt x="184" y="157"/>
                </a:lnTo>
                <a:lnTo>
                  <a:pt x="184" y="157"/>
                </a:lnTo>
                <a:lnTo>
                  <a:pt x="185" y="163"/>
                </a:lnTo>
                <a:lnTo>
                  <a:pt x="187" y="168"/>
                </a:lnTo>
                <a:lnTo>
                  <a:pt x="189" y="171"/>
                </a:lnTo>
                <a:lnTo>
                  <a:pt x="189" y="171"/>
                </a:lnTo>
                <a:lnTo>
                  <a:pt x="192" y="172"/>
                </a:lnTo>
                <a:lnTo>
                  <a:pt x="193" y="172"/>
                </a:lnTo>
                <a:lnTo>
                  <a:pt x="193" y="174"/>
                </a:lnTo>
                <a:lnTo>
                  <a:pt x="194" y="176"/>
                </a:lnTo>
                <a:lnTo>
                  <a:pt x="194" y="176"/>
                </a:lnTo>
                <a:lnTo>
                  <a:pt x="195" y="180"/>
                </a:lnTo>
                <a:lnTo>
                  <a:pt x="196" y="181"/>
                </a:lnTo>
                <a:lnTo>
                  <a:pt x="196" y="181"/>
                </a:lnTo>
                <a:lnTo>
                  <a:pt x="196" y="183"/>
                </a:lnTo>
                <a:lnTo>
                  <a:pt x="196" y="186"/>
                </a:lnTo>
                <a:lnTo>
                  <a:pt x="196" y="189"/>
                </a:lnTo>
                <a:lnTo>
                  <a:pt x="199" y="192"/>
                </a:lnTo>
                <a:lnTo>
                  <a:pt x="199" y="192"/>
                </a:lnTo>
                <a:lnTo>
                  <a:pt x="202" y="194"/>
                </a:lnTo>
                <a:lnTo>
                  <a:pt x="207" y="196"/>
                </a:lnTo>
                <a:lnTo>
                  <a:pt x="211" y="196"/>
                </a:lnTo>
                <a:lnTo>
                  <a:pt x="211" y="196"/>
                </a:lnTo>
                <a:lnTo>
                  <a:pt x="193" y="210"/>
                </a:lnTo>
                <a:lnTo>
                  <a:pt x="178" y="221"/>
                </a:lnTo>
                <a:lnTo>
                  <a:pt x="169" y="230"/>
                </a:lnTo>
                <a:lnTo>
                  <a:pt x="169" y="230"/>
                </a:lnTo>
                <a:lnTo>
                  <a:pt x="166" y="233"/>
                </a:lnTo>
                <a:lnTo>
                  <a:pt x="165" y="236"/>
                </a:lnTo>
                <a:lnTo>
                  <a:pt x="161" y="249"/>
                </a:lnTo>
                <a:lnTo>
                  <a:pt x="159" y="266"/>
                </a:lnTo>
                <a:lnTo>
                  <a:pt x="157" y="286"/>
                </a:lnTo>
                <a:lnTo>
                  <a:pt x="153" y="323"/>
                </a:lnTo>
                <a:lnTo>
                  <a:pt x="152" y="347"/>
                </a:lnTo>
                <a:lnTo>
                  <a:pt x="152" y="347"/>
                </a:lnTo>
                <a:lnTo>
                  <a:pt x="153" y="360"/>
                </a:lnTo>
                <a:lnTo>
                  <a:pt x="153" y="363"/>
                </a:lnTo>
                <a:lnTo>
                  <a:pt x="154" y="363"/>
                </a:lnTo>
                <a:lnTo>
                  <a:pt x="154" y="363"/>
                </a:lnTo>
                <a:lnTo>
                  <a:pt x="154" y="372"/>
                </a:lnTo>
                <a:lnTo>
                  <a:pt x="151" y="390"/>
                </a:lnTo>
                <a:lnTo>
                  <a:pt x="145" y="424"/>
                </a:lnTo>
                <a:lnTo>
                  <a:pt x="145" y="424"/>
                </a:lnTo>
                <a:lnTo>
                  <a:pt x="142" y="434"/>
                </a:lnTo>
                <a:lnTo>
                  <a:pt x="136" y="447"/>
                </a:lnTo>
                <a:lnTo>
                  <a:pt x="130" y="465"/>
                </a:lnTo>
                <a:lnTo>
                  <a:pt x="128" y="475"/>
                </a:lnTo>
                <a:lnTo>
                  <a:pt x="127" y="484"/>
                </a:lnTo>
                <a:lnTo>
                  <a:pt x="127" y="484"/>
                </a:lnTo>
                <a:lnTo>
                  <a:pt x="123" y="524"/>
                </a:lnTo>
                <a:lnTo>
                  <a:pt x="120" y="541"/>
                </a:lnTo>
                <a:lnTo>
                  <a:pt x="117" y="553"/>
                </a:lnTo>
                <a:lnTo>
                  <a:pt x="117" y="553"/>
                </a:lnTo>
                <a:lnTo>
                  <a:pt x="114" y="558"/>
                </a:lnTo>
                <a:lnTo>
                  <a:pt x="113" y="565"/>
                </a:lnTo>
                <a:lnTo>
                  <a:pt x="111" y="582"/>
                </a:lnTo>
                <a:lnTo>
                  <a:pt x="107" y="600"/>
                </a:lnTo>
                <a:lnTo>
                  <a:pt x="105" y="607"/>
                </a:lnTo>
                <a:lnTo>
                  <a:pt x="102" y="613"/>
                </a:lnTo>
                <a:lnTo>
                  <a:pt x="102" y="613"/>
                </a:lnTo>
                <a:lnTo>
                  <a:pt x="98" y="624"/>
                </a:lnTo>
                <a:lnTo>
                  <a:pt x="90" y="635"/>
                </a:lnTo>
                <a:lnTo>
                  <a:pt x="86" y="643"/>
                </a:lnTo>
                <a:lnTo>
                  <a:pt x="84" y="648"/>
                </a:lnTo>
                <a:lnTo>
                  <a:pt x="84" y="650"/>
                </a:lnTo>
                <a:lnTo>
                  <a:pt x="84" y="650"/>
                </a:lnTo>
                <a:lnTo>
                  <a:pt x="84" y="661"/>
                </a:lnTo>
                <a:lnTo>
                  <a:pt x="86" y="665"/>
                </a:lnTo>
                <a:lnTo>
                  <a:pt x="87" y="667"/>
                </a:lnTo>
                <a:lnTo>
                  <a:pt x="87" y="667"/>
                </a:lnTo>
                <a:lnTo>
                  <a:pt x="88" y="670"/>
                </a:lnTo>
                <a:lnTo>
                  <a:pt x="89" y="673"/>
                </a:lnTo>
                <a:lnTo>
                  <a:pt x="89" y="677"/>
                </a:lnTo>
                <a:lnTo>
                  <a:pt x="89" y="677"/>
                </a:lnTo>
                <a:lnTo>
                  <a:pt x="75" y="679"/>
                </a:lnTo>
                <a:lnTo>
                  <a:pt x="65" y="682"/>
                </a:lnTo>
                <a:lnTo>
                  <a:pt x="59" y="684"/>
                </a:lnTo>
                <a:lnTo>
                  <a:pt x="59" y="684"/>
                </a:lnTo>
                <a:lnTo>
                  <a:pt x="57" y="688"/>
                </a:lnTo>
                <a:lnTo>
                  <a:pt x="57" y="693"/>
                </a:lnTo>
                <a:lnTo>
                  <a:pt x="58" y="697"/>
                </a:lnTo>
                <a:lnTo>
                  <a:pt x="59" y="699"/>
                </a:lnTo>
                <a:lnTo>
                  <a:pt x="60" y="700"/>
                </a:lnTo>
                <a:lnTo>
                  <a:pt x="60" y="700"/>
                </a:lnTo>
                <a:lnTo>
                  <a:pt x="70" y="705"/>
                </a:lnTo>
                <a:lnTo>
                  <a:pt x="77" y="813"/>
                </a:lnTo>
                <a:lnTo>
                  <a:pt x="42" y="815"/>
                </a:lnTo>
                <a:lnTo>
                  <a:pt x="42" y="815"/>
                </a:lnTo>
                <a:lnTo>
                  <a:pt x="36" y="817"/>
                </a:lnTo>
                <a:lnTo>
                  <a:pt x="31" y="818"/>
                </a:lnTo>
                <a:lnTo>
                  <a:pt x="25" y="821"/>
                </a:lnTo>
                <a:lnTo>
                  <a:pt x="25" y="821"/>
                </a:lnTo>
                <a:lnTo>
                  <a:pt x="18" y="831"/>
                </a:lnTo>
                <a:lnTo>
                  <a:pt x="15" y="836"/>
                </a:lnTo>
                <a:lnTo>
                  <a:pt x="15" y="836"/>
                </a:lnTo>
                <a:lnTo>
                  <a:pt x="7" y="861"/>
                </a:lnTo>
                <a:lnTo>
                  <a:pt x="2" y="882"/>
                </a:lnTo>
                <a:lnTo>
                  <a:pt x="0" y="895"/>
                </a:lnTo>
                <a:lnTo>
                  <a:pt x="0" y="895"/>
                </a:lnTo>
                <a:lnTo>
                  <a:pt x="5" y="948"/>
                </a:lnTo>
                <a:lnTo>
                  <a:pt x="18" y="1056"/>
                </a:lnTo>
                <a:lnTo>
                  <a:pt x="30" y="1162"/>
                </a:lnTo>
                <a:lnTo>
                  <a:pt x="35" y="1198"/>
                </a:lnTo>
                <a:lnTo>
                  <a:pt x="37" y="1213"/>
                </a:lnTo>
                <a:lnTo>
                  <a:pt x="37" y="1213"/>
                </a:lnTo>
                <a:lnTo>
                  <a:pt x="40" y="1214"/>
                </a:lnTo>
                <a:lnTo>
                  <a:pt x="42" y="1215"/>
                </a:lnTo>
                <a:lnTo>
                  <a:pt x="51" y="1216"/>
                </a:lnTo>
                <a:lnTo>
                  <a:pt x="60" y="1217"/>
                </a:lnTo>
                <a:lnTo>
                  <a:pt x="60" y="1217"/>
                </a:lnTo>
                <a:lnTo>
                  <a:pt x="60" y="1226"/>
                </a:lnTo>
                <a:lnTo>
                  <a:pt x="60" y="1231"/>
                </a:lnTo>
                <a:lnTo>
                  <a:pt x="60" y="1233"/>
                </a:lnTo>
                <a:lnTo>
                  <a:pt x="60" y="1234"/>
                </a:lnTo>
                <a:lnTo>
                  <a:pt x="60" y="1234"/>
                </a:lnTo>
                <a:lnTo>
                  <a:pt x="70" y="1234"/>
                </a:lnTo>
                <a:lnTo>
                  <a:pt x="77" y="1234"/>
                </a:lnTo>
                <a:lnTo>
                  <a:pt x="82" y="1234"/>
                </a:lnTo>
                <a:lnTo>
                  <a:pt x="82" y="1234"/>
                </a:lnTo>
                <a:close/>
                <a:moveTo>
                  <a:pt x="258" y="791"/>
                </a:moveTo>
                <a:lnTo>
                  <a:pt x="259" y="786"/>
                </a:lnTo>
                <a:lnTo>
                  <a:pt x="269" y="824"/>
                </a:lnTo>
                <a:lnTo>
                  <a:pt x="246" y="826"/>
                </a:lnTo>
                <a:lnTo>
                  <a:pt x="258" y="791"/>
                </a:lnTo>
                <a:close/>
                <a:moveTo>
                  <a:pt x="122" y="815"/>
                </a:moveTo>
                <a:lnTo>
                  <a:pt x="96" y="818"/>
                </a:lnTo>
                <a:lnTo>
                  <a:pt x="89" y="702"/>
                </a:lnTo>
                <a:lnTo>
                  <a:pt x="100" y="700"/>
                </a:lnTo>
                <a:lnTo>
                  <a:pt x="100" y="700"/>
                </a:lnTo>
                <a:lnTo>
                  <a:pt x="101" y="703"/>
                </a:lnTo>
                <a:lnTo>
                  <a:pt x="102" y="706"/>
                </a:lnTo>
                <a:lnTo>
                  <a:pt x="105" y="707"/>
                </a:lnTo>
                <a:lnTo>
                  <a:pt x="105" y="707"/>
                </a:lnTo>
                <a:lnTo>
                  <a:pt x="108" y="706"/>
                </a:lnTo>
                <a:lnTo>
                  <a:pt x="111" y="702"/>
                </a:lnTo>
                <a:lnTo>
                  <a:pt x="114" y="697"/>
                </a:lnTo>
                <a:lnTo>
                  <a:pt x="122" y="697"/>
                </a:lnTo>
                <a:lnTo>
                  <a:pt x="122" y="697"/>
                </a:lnTo>
                <a:lnTo>
                  <a:pt x="117" y="729"/>
                </a:lnTo>
                <a:lnTo>
                  <a:pt x="114" y="752"/>
                </a:lnTo>
                <a:lnTo>
                  <a:pt x="114" y="761"/>
                </a:lnTo>
                <a:lnTo>
                  <a:pt x="114" y="766"/>
                </a:lnTo>
                <a:lnTo>
                  <a:pt x="114" y="766"/>
                </a:lnTo>
                <a:lnTo>
                  <a:pt x="117" y="777"/>
                </a:lnTo>
                <a:lnTo>
                  <a:pt x="119" y="792"/>
                </a:lnTo>
                <a:lnTo>
                  <a:pt x="122" y="815"/>
                </a:lnTo>
                <a:lnTo>
                  <a:pt x="122" y="815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6" name="Freeform 47">
            <a:extLst>
              <a:ext uri="{FF2B5EF4-FFF2-40B4-BE49-F238E27FC236}">
                <a16:creationId xmlns:a16="http://schemas.microsoft.com/office/drawing/2014/main" id="{93A48921-1F9C-4CE9-84FC-C9DB847C3394}"/>
              </a:ext>
            </a:extLst>
          </p:cNvPr>
          <p:cNvSpPr>
            <a:spLocks noEditPoints="1"/>
          </p:cNvSpPr>
          <p:nvPr/>
        </p:nvSpPr>
        <p:spPr bwMode="auto">
          <a:xfrm>
            <a:off x="6281788" y="4580091"/>
            <a:ext cx="955526" cy="1747168"/>
          </a:xfrm>
          <a:custGeom>
            <a:avLst/>
            <a:gdLst>
              <a:gd name="T0" fmla="*/ 247 w 688"/>
              <a:gd name="T1" fmla="*/ 238 h 1258"/>
              <a:gd name="T2" fmla="*/ 207 w 688"/>
              <a:gd name="T3" fmla="*/ 424 h 1258"/>
              <a:gd name="T4" fmla="*/ 96 w 688"/>
              <a:gd name="T5" fmla="*/ 529 h 1258"/>
              <a:gd name="T6" fmla="*/ 79 w 688"/>
              <a:gd name="T7" fmla="*/ 537 h 1258"/>
              <a:gd name="T8" fmla="*/ 51 w 688"/>
              <a:gd name="T9" fmla="*/ 829 h 1258"/>
              <a:gd name="T10" fmla="*/ 0 w 688"/>
              <a:gd name="T11" fmla="*/ 907 h 1258"/>
              <a:gd name="T12" fmla="*/ 36 w 688"/>
              <a:gd name="T13" fmla="*/ 1180 h 1258"/>
              <a:gd name="T14" fmla="*/ 69 w 688"/>
              <a:gd name="T15" fmla="*/ 1212 h 1258"/>
              <a:gd name="T16" fmla="*/ 64 w 688"/>
              <a:gd name="T17" fmla="*/ 1235 h 1258"/>
              <a:gd name="T18" fmla="*/ 91 w 688"/>
              <a:gd name="T19" fmla="*/ 1258 h 1258"/>
              <a:gd name="T20" fmla="*/ 114 w 688"/>
              <a:gd name="T21" fmla="*/ 1236 h 1258"/>
              <a:gd name="T22" fmla="*/ 123 w 688"/>
              <a:gd name="T23" fmla="*/ 1207 h 1258"/>
              <a:gd name="T24" fmla="*/ 146 w 688"/>
              <a:gd name="T25" fmla="*/ 1230 h 1258"/>
              <a:gd name="T26" fmla="*/ 224 w 688"/>
              <a:gd name="T27" fmla="*/ 1207 h 1258"/>
              <a:gd name="T28" fmla="*/ 232 w 688"/>
              <a:gd name="T29" fmla="*/ 1249 h 1258"/>
              <a:gd name="T30" fmla="*/ 264 w 688"/>
              <a:gd name="T31" fmla="*/ 1256 h 1258"/>
              <a:gd name="T32" fmla="*/ 273 w 688"/>
              <a:gd name="T33" fmla="*/ 1230 h 1258"/>
              <a:gd name="T34" fmla="*/ 274 w 688"/>
              <a:gd name="T35" fmla="*/ 1202 h 1258"/>
              <a:gd name="T36" fmla="*/ 297 w 688"/>
              <a:gd name="T37" fmla="*/ 1230 h 1258"/>
              <a:gd name="T38" fmla="*/ 314 w 688"/>
              <a:gd name="T39" fmla="*/ 1212 h 1258"/>
              <a:gd name="T40" fmla="*/ 329 w 688"/>
              <a:gd name="T41" fmla="*/ 1179 h 1258"/>
              <a:gd name="T42" fmla="*/ 332 w 688"/>
              <a:gd name="T43" fmla="*/ 1138 h 1258"/>
              <a:gd name="T44" fmla="*/ 347 w 688"/>
              <a:gd name="T45" fmla="*/ 1002 h 1258"/>
              <a:gd name="T46" fmla="*/ 374 w 688"/>
              <a:gd name="T47" fmla="*/ 902 h 1258"/>
              <a:gd name="T48" fmla="*/ 442 w 688"/>
              <a:gd name="T49" fmla="*/ 997 h 1258"/>
              <a:gd name="T50" fmla="*/ 531 w 688"/>
              <a:gd name="T51" fmla="*/ 1146 h 1258"/>
              <a:gd name="T52" fmla="*/ 538 w 688"/>
              <a:gd name="T53" fmla="*/ 1171 h 1258"/>
              <a:gd name="T54" fmla="*/ 492 w 688"/>
              <a:gd name="T55" fmla="*/ 1202 h 1258"/>
              <a:gd name="T56" fmla="*/ 505 w 688"/>
              <a:gd name="T57" fmla="*/ 1225 h 1258"/>
              <a:gd name="T58" fmla="*/ 615 w 688"/>
              <a:gd name="T59" fmla="*/ 1196 h 1258"/>
              <a:gd name="T60" fmla="*/ 686 w 688"/>
              <a:gd name="T61" fmla="*/ 1174 h 1258"/>
              <a:gd name="T62" fmla="*/ 674 w 688"/>
              <a:gd name="T63" fmla="*/ 1142 h 1258"/>
              <a:gd name="T64" fmla="*/ 666 w 688"/>
              <a:gd name="T65" fmla="*/ 1120 h 1258"/>
              <a:gd name="T66" fmla="*/ 599 w 688"/>
              <a:gd name="T67" fmla="*/ 1022 h 1258"/>
              <a:gd name="T68" fmla="*/ 505 w 688"/>
              <a:gd name="T69" fmla="*/ 857 h 1258"/>
              <a:gd name="T70" fmla="*/ 502 w 688"/>
              <a:gd name="T71" fmla="*/ 743 h 1258"/>
              <a:gd name="T72" fmla="*/ 493 w 688"/>
              <a:gd name="T73" fmla="*/ 495 h 1258"/>
              <a:gd name="T74" fmla="*/ 497 w 688"/>
              <a:gd name="T75" fmla="*/ 380 h 1258"/>
              <a:gd name="T76" fmla="*/ 442 w 688"/>
              <a:gd name="T77" fmla="*/ 252 h 1258"/>
              <a:gd name="T78" fmla="*/ 395 w 688"/>
              <a:gd name="T79" fmla="*/ 187 h 1258"/>
              <a:gd name="T80" fmla="*/ 397 w 688"/>
              <a:gd name="T81" fmla="*/ 168 h 1258"/>
              <a:gd name="T82" fmla="*/ 401 w 688"/>
              <a:gd name="T83" fmla="*/ 93 h 1258"/>
              <a:gd name="T84" fmla="*/ 397 w 688"/>
              <a:gd name="T85" fmla="*/ 45 h 1258"/>
              <a:gd name="T86" fmla="*/ 350 w 688"/>
              <a:gd name="T87" fmla="*/ 7 h 1258"/>
              <a:gd name="T88" fmla="*/ 305 w 688"/>
              <a:gd name="T89" fmla="*/ 8 h 1258"/>
              <a:gd name="T90" fmla="*/ 232 w 688"/>
              <a:gd name="T91" fmla="*/ 32 h 1258"/>
              <a:gd name="T92" fmla="*/ 248 w 688"/>
              <a:gd name="T93" fmla="*/ 81 h 1258"/>
              <a:gd name="T94" fmla="*/ 232 w 688"/>
              <a:gd name="T95" fmla="*/ 111 h 1258"/>
              <a:gd name="T96" fmla="*/ 237 w 688"/>
              <a:gd name="T97" fmla="*/ 128 h 1258"/>
              <a:gd name="T98" fmla="*/ 236 w 688"/>
              <a:gd name="T99" fmla="*/ 156 h 1258"/>
              <a:gd name="T100" fmla="*/ 265 w 688"/>
              <a:gd name="T101" fmla="*/ 188 h 1258"/>
              <a:gd name="T102" fmla="*/ 118 w 688"/>
              <a:gd name="T103" fmla="*/ 580 h 1258"/>
              <a:gd name="T104" fmla="*/ 137 w 688"/>
              <a:gd name="T105" fmla="*/ 570 h 1258"/>
              <a:gd name="T106" fmla="*/ 172 w 688"/>
              <a:gd name="T107" fmla="*/ 627 h 1258"/>
              <a:gd name="T108" fmla="*/ 205 w 688"/>
              <a:gd name="T109" fmla="*/ 629 h 1258"/>
              <a:gd name="T110" fmla="*/ 185 w 688"/>
              <a:gd name="T111" fmla="*/ 718 h 1258"/>
              <a:gd name="T112" fmla="*/ 96 w 688"/>
              <a:gd name="T113" fmla="*/ 584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8" h="1258">
                <a:moveTo>
                  <a:pt x="265" y="188"/>
                </a:moveTo>
                <a:lnTo>
                  <a:pt x="265" y="188"/>
                </a:lnTo>
                <a:lnTo>
                  <a:pt x="264" y="188"/>
                </a:lnTo>
                <a:lnTo>
                  <a:pt x="264" y="188"/>
                </a:lnTo>
                <a:lnTo>
                  <a:pt x="261" y="192"/>
                </a:lnTo>
                <a:lnTo>
                  <a:pt x="256" y="205"/>
                </a:lnTo>
                <a:lnTo>
                  <a:pt x="247" y="238"/>
                </a:lnTo>
                <a:lnTo>
                  <a:pt x="247" y="238"/>
                </a:lnTo>
                <a:lnTo>
                  <a:pt x="244" y="250"/>
                </a:lnTo>
                <a:lnTo>
                  <a:pt x="243" y="270"/>
                </a:lnTo>
                <a:lnTo>
                  <a:pt x="242" y="324"/>
                </a:lnTo>
                <a:lnTo>
                  <a:pt x="242" y="398"/>
                </a:lnTo>
                <a:lnTo>
                  <a:pt x="242" y="398"/>
                </a:lnTo>
                <a:lnTo>
                  <a:pt x="207" y="424"/>
                </a:lnTo>
                <a:lnTo>
                  <a:pt x="164" y="457"/>
                </a:lnTo>
                <a:lnTo>
                  <a:pt x="164" y="457"/>
                </a:lnTo>
                <a:lnTo>
                  <a:pt x="152" y="468"/>
                </a:lnTo>
                <a:lnTo>
                  <a:pt x="135" y="485"/>
                </a:lnTo>
                <a:lnTo>
                  <a:pt x="114" y="506"/>
                </a:lnTo>
                <a:lnTo>
                  <a:pt x="96" y="521"/>
                </a:lnTo>
                <a:lnTo>
                  <a:pt x="96" y="529"/>
                </a:lnTo>
                <a:lnTo>
                  <a:pt x="96" y="529"/>
                </a:lnTo>
                <a:lnTo>
                  <a:pt x="95" y="529"/>
                </a:lnTo>
                <a:lnTo>
                  <a:pt x="93" y="528"/>
                </a:lnTo>
                <a:lnTo>
                  <a:pt x="88" y="529"/>
                </a:lnTo>
                <a:lnTo>
                  <a:pt x="82" y="534"/>
                </a:lnTo>
                <a:lnTo>
                  <a:pt x="82" y="534"/>
                </a:lnTo>
                <a:lnTo>
                  <a:pt x="79" y="537"/>
                </a:lnTo>
                <a:lnTo>
                  <a:pt x="77" y="542"/>
                </a:lnTo>
                <a:lnTo>
                  <a:pt x="75" y="551"/>
                </a:lnTo>
                <a:lnTo>
                  <a:pt x="73" y="558"/>
                </a:lnTo>
                <a:lnTo>
                  <a:pt x="73" y="562"/>
                </a:lnTo>
                <a:lnTo>
                  <a:pt x="77" y="580"/>
                </a:lnTo>
                <a:lnTo>
                  <a:pt x="91" y="825"/>
                </a:lnTo>
                <a:lnTo>
                  <a:pt x="51" y="829"/>
                </a:lnTo>
                <a:lnTo>
                  <a:pt x="51" y="829"/>
                </a:lnTo>
                <a:lnTo>
                  <a:pt x="24" y="865"/>
                </a:lnTo>
                <a:lnTo>
                  <a:pt x="7" y="891"/>
                </a:lnTo>
                <a:lnTo>
                  <a:pt x="1" y="901"/>
                </a:lnTo>
                <a:lnTo>
                  <a:pt x="0" y="905"/>
                </a:lnTo>
                <a:lnTo>
                  <a:pt x="0" y="907"/>
                </a:lnTo>
                <a:lnTo>
                  <a:pt x="0" y="907"/>
                </a:lnTo>
                <a:lnTo>
                  <a:pt x="2" y="912"/>
                </a:lnTo>
                <a:lnTo>
                  <a:pt x="6" y="916"/>
                </a:lnTo>
                <a:lnTo>
                  <a:pt x="10" y="920"/>
                </a:lnTo>
                <a:lnTo>
                  <a:pt x="10" y="920"/>
                </a:lnTo>
                <a:lnTo>
                  <a:pt x="24" y="1056"/>
                </a:lnTo>
                <a:lnTo>
                  <a:pt x="34" y="1149"/>
                </a:lnTo>
                <a:lnTo>
                  <a:pt x="36" y="1180"/>
                </a:lnTo>
                <a:lnTo>
                  <a:pt x="36" y="1194"/>
                </a:lnTo>
                <a:lnTo>
                  <a:pt x="36" y="1194"/>
                </a:lnTo>
                <a:lnTo>
                  <a:pt x="36" y="1195"/>
                </a:lnTo>
                <a:lnTo>
                  <a:pt x="37" y="1196"/>
                </a:lnTo>
                <a:lnTo>
                  <a:pt x="40" y="1201"/>
                </a:lnTo>
                <a:lnTo>
                  <a:pt x="46" y="1207"/>
                </a:lnTo>
                <a:lnTo>
                  <a:pt x="69" y="1212"/>
                </a:lnTo>
                <a:lnTo>
                  <a:pt x="69" y="1212"/>
                </a:lnTo>
                <a:lnTo>
                  <a:pt x="67" y="1213"/>
                </a:lnTo>
                <a:lnTo>
                  <a:pt x="64" y="1218"/>
                </a:lnTo>
                <a:lnTo>
                  <a:pt x="63" y="1221"/>
                </a:lnTo>
                <a:lnTo>
                  <a:pt x="63" y="1225"/>
                </a:lnTo>
                <a:lnTo>
                  <a:pt x="63" y="1230"/>
                </a:lnTo>
                <a:lnTo>
                  <a:pt x="64" y="1235"/>
                </a:lnTo>
                <a:lnTo>
                  <a:pt x="64" y="1235"/>
                </a:lnTo>
                <a:lnTo>
                  <a:pt x="69" y="1243"/>
                </a:lnTo>
                <a:lnTo>
                  <a:pt x="73" y="1251"/>
                </a:lnTo>
                <a:lnTo>
                  <a:pt x="77" y="1254"/>
                </a:lnTo>
                <a:lnTo>
                  <a:pt x="81" y="1256"/>
                </a:lnTo>
                <a:lnTo>
                  <a:pt x="85" y="1258"/>
                </a:lnTo>
                <a:lnTo>
                  <a:pt x="91" y="1258"/>
                </a:lnTo>
                <a:lnTo>
                  <a:pt x="91" y="1258"/>
                </a:lnTo>
                <a:lnTo>
                  <a:pt x="98" y="1255"/>
                </a:lnTo>
                <a:lnTo>
                  <a:pt x="102" y="1253"/>
                </a:lnTo>
                <a:lnTo>
                  <a:pt x="106" y="1249"/>
                </a:lnTo>
                <a:lnTo>
                  <a:pt x="110" y="1244"/>
                </a:lnTo>
                <a:lnTo>
                  <a:pt x="113" y="1239"/>
                </a:lnTo>
                <a:lnTo>
                  <a:pt x="114" y="1236"/>
                </a:lnTo>
                <a:lnTo>
                  <a:pt x="114" y="1232"/>
                </a:lnTo>
                <a:lnTo>
                  <a:pt x="114" y="1230"/>
                </a:lnTo>
                <a:lnTo>
                  <a:pt x="114" y="1230"/>
                </a:lnTo>
                <a:lnTo>
                  <a:pt x="105" y="1217"/>
                </a:lnTo>
                <a:lnTo>
                  <a:pt x="105" y="1207"/>
                </a:lnTo>
                <a:lnTo>
                  <a:pt x="123" y="1207"/>
                </a:lnTo>
                <a:lnTo>
                  <a:pt x="123" y="1207"/>
                </a:lnTo>
                <a:lnTo>
                  <a:pt x="124" y="1211"/>
                </a:lnTo>
                <a:lnTo>
                  <a:pt x="126" y="1218"/>
                </a:lnTo>
                <a:lnTo>
                  <a:pt x="130" y="1223"/>
                </a:lnTo>
                <a:lnTo>
                  <a:pt x="134" y="1226"/>
                </a:lnTo>
                <a:lnTo>
                  <a:pt x="140" y="1229"/>
                </a:lnTo>
                <a:lnTo>
                  <a:pt x="146" y="1230"/>
                </a:lnTo>
                <a:lnTo>
                  <a:pt x="146" y="1230"/>
                </a:lnTo>
                <a:lnTo>
                  <a:pt x="153" y="1229"/>
                </a:lnTo>
                <a:lnTo>
                  <a:pt x="158" y="1226"/>
                </a:lnTo>
                <a:lnTo>
                  <a:pt x="161" y="1223"/>
                </a:lnTo>
                <a:lnTo>
                  <a:pt x="162" y="1218"/>
                </a:lnTo>
                <a:lnTo>
                  <a:pt x="164" y="1211"/>
                </a:lnTo>
                <a:lnTo>
                  <a:pt x="164" y="1207"/>
                </a:lnTo>
                <a:lnTo>
                  <a:pt x="224" y="1207"/>
                </a:lnTo>
                <a:lnTo>
                  <a:pt x="227" y="1220"/>
                </a:lnTo>
                <a:lnTo>
                  <a:pt x="227" y="1220"/>
                </a:lnTo>
                <a:lnTo>
                  <a:pt x="227" y="1224"/>
                </a:lnTo>
                <a:lnTo>
                  <a:pt x="227" y="1233"/>
                </a:lnTo>
                <a:lnTo>
                  <a:pt x="229" y="1238"/>
                </a:lnTo>
                <a:lnTo>
                  <a:pt x="230" y="1244"/>
                </a:lnTo>
                <a:lnTo>
                  <a:pt x="232" y="1249"/>
                </a:lnTo>
                <a:lnTo>
                  <a:pt x="237" y="1253"/>
                </a:lnTo>
                <a:lnTo>
                  <a:pt x="237" y="1253"/>
                </a:lnTo>
                <a:lnTo>
                  <a:pt x="242" y="1255"/>
                </a:lnTo>
                <a:lnTo>
                  <a:pt x="248" y="1256"/>
                </a:lnTo>
                <a:lnTo>
                  <a:pt x="253" y="1258"/>
                </a:lnTo>
                <a:lnTo>
                  <a:pt x="259" y="1258"/>
                </a:lnTo>
                <a:lnTo>
                  <a:pt x="264" y="1256"/>
                </a:lnTo>
                <a:lnTo>
                  <a:pt x="267" y="1254"/>
                </a:lnTo>
                <a:lnTo>
                  <a:pt x="271" y="1251"/>
                </a:lnTo>
                <a:lnTo>
                  <a:pt x="273" y="1248"/>
                </a:lnTo>
                <a:lnTo>
                  <a:pt x="273" y="1248"/>
                </a:lnTo>
                <a:lnTo>
                  <a:pt x="276" y="1243"/>
                </a:lnTo>
                <a:lnTo>
                  <a:pt x="276" y="1238"/>
                </a:lnTo>
                <a:lnTo>
                  <a:pt x="273" y="1230"/>
                </a:lnTo>
                <a:lnTo>
                  <a:pt x="271" y="1223"/>
                </a:lnTo>
                <a:lnTo>
                  <a:pt x="270" y="1220"/>
                </a:lnTo>
                <a:lnTo>
                  <a:pt x="260" y="1207"/>
                </a:lnTo>
                <a:lnTo>
                  <a:pt x="260" y="1197"/>
                </a:lnTo>
                <a:lnTo>
                  <a:pt x="273" y="1197"/>
                </a:lnTo>
                <a:lnTo>
                  <a:pt x="273" y="1197"/>
                </a:lnTo>
                <a:lnTo>
                  <a:pt x="274" y="1202"/>
                </a:lnTo>
                <a:lnTo>
                  <a:pt x="278" y="1213"/>
                </a:lnTo>
                <a:lnTo>
                  <a:pt x="280" y="1218"/>
                </a:lnTo>
                <a:lnTo>
                  <a:pt x="283" y="1224"/>
                </a:lnTo>
                <a:lnTo>
                  <a:pt x="288" y="1227"/>
                </a:lnTo>
                <a:lnTo>
                  <a:pt x="291" y="1230"/>
                </a:lnTo>
                <a:lnTo>
                  <a:pt x="291" y="1230"/>
                </a:lnTo>
                <a:lnTo>
                  <a:pt x="297" y="1230"/>
                </a:lnTo>
                <a:lnTo>
                  <a:pt x="301" y="1230"/>
                </a:lnTo>
                <a:lnTo>
                  <a:pt x="305" y="1229"/>
                </a:lnTo>
                <a:lnTo>
                  <a:pt x="308" y="1226"/>
                </a:lnTo>
                <a:lnTo>
                  <a:pt x="311" y="1223"/>
                </a:lnTo>
                <a:lnTo>
                  <a:pt x="313" y="1219"/>
                </a:lnTo>
                <a:lnTo>
                  <a:pt x="314" y="1215"/>
                </a:lnTo>
                <a:lnTo>
                  <a:pt x="314" y="1212"/>
                </a:lnTo>
                <a:lnTo>
                  <a:pt x="314" y="1212"/>
                </a:lnTo>
                <a:lnTo>
                  <a:pt x="314" y="1205"/>
                </a:lnTo>
                <a:lnTo>
                  <a:pt x="313" y="1199"/>
                </a:lnTo>
                <a:lnTo>
                  <a:pt x="311" y="1194"/>
                </a:lnTo>
                <a:lnTo>
                  <a:pt x="311" y="1184"/>
                </a:lnTo>
                <a:lnTo>
                  <a:pt x="329" y="1179"/>
                </a:lnTo>
                <a:lnTo>
                  <a:pt x="329" y="1179"/>
                </a:lnTo>
                <a:lnTo>
                  <a:pt x="331" y="1165"/>
                </a:lnTo>
                <a:lnTo>
                  <a:pt x="333" y="1154"/>
                </a:lnTo>
                <a:lnTo>
                  <a:pt x="333" y="1150"/>
                </a:lnTo>
                <a:lnTo>
                  <a:pt x="333" y="1148"/>
                </a:lnTo>
                <a:lnTo>
                  <a:pt x="333" y="1148"/>
                </a:lnTo>
                <a:lnTo>
                  <a:pt x="332" y="1144"/>
                </a:lnTo>
                <a:lnTo>
                  <a:pt x="332" y="1138"/>
                </a:lnTo>
                <a:lnTo>
                  <a:pt x="332" y="1121"/>
                </a:lnTo>
                <a:lnTo>
                  <a:pt x="333" y="1105"/>
                </a:lnTo>
                <a:lnTo>
                  <a:pt x="333" y="1094"/>
                </a:lnTo>
                <a:lnTo>
                  <a:pt x="333" y="1094"/>
                </a:lnTo>
                <a:lnTo>
                  <a:pt x="333" y="1079"/>
                </a:lnTo>
                <a:lnTo>
                  <a:pt x="337" y="1053"/>
                </a:lnTo>
                <a:lnTo>
                  <a:pt x="347" y="1002"/>
                </a:lnTo>
                <a:lnTo>
                  <a:pt x="347" y="1002"/>
                </a:lnTo>
                <a:lnTo>
                  <a:pt x="360" y="943"/>
                </a:lnTo>
                <a:lnTo>
                  <a:pt x="368" y="913"/>
                </a:lnTo>
                <a:lnTo>
                  <a:pt x="371" y="905"/>
                </a:lnTo>
                <a:lnTo>
                  <a:pt x="373" y="902"/>
                </a:lnTo>
                <a:lnTo>
                  <a:pt x="374" y="902"/>
                </a:lnTo>
                <a:lnTo>
                  <a:pt x="374" y="902"/>
                </a:lnTo>
                <a:lnTo>
                  <a:pt x="378" y="907"/>
                </a:lnTo>
                <a:lnTo>
                  <a:pt x="386" y="917"/>
                </a:lnTo>
                <a:lnTo>
                  <a:pt x="409" y="947"/>
                </a:lnTo>
                <a:lnTo>
                  <a:pt x="432" y="979"/>
                </a:lnTo>
                <a:lnTo>
                  <a:pt x="439" y="991"/>
                </a:lnTo>
                <a:lnTo>
                  <a:pt x="442" y="997"/>
                </a:lnTo>
                <a:lnTo>
                  <a:pt x="442" y="997"/>
                </a:lnTo>
                <a:lnTo>
                  <a:pt x="447" y="1006"/>
                </a:lnTo>
                <a:lnTo>
                  <a:pt x="455" y="1023"/>
                </a:lnTo>
                <a:lnTo>
                  <a:pt x="483" y="1070"/>
                </a:lnTo>
                <a:lnTo>
                  <a:pt x="525" y="1138"/>
                </a:lnTo>
                <a:lnTo>
                  <a:pt x="525" y="1138"/>
                </a:lnTo>
                <a:lnTo>
                  <a:pt x="526" y="1142"/>
                </a:lnTo>
                <a:lnTo>
                  <a:pt x="531" y="1146"/>
                </a:lnTo>
                <a:lnTo>
                  <a:pt x="539" y="1154"/>
                </a:lnTo>
                <a:lnTo>
                  <a:pt x="542" y="1159"/>
                </a:lnTo>
                <a:lnTo>
                  <a:pt x="544" y="1164"/>
                </a:lnTo>
                <a:lnTo>
                  <a:pt x="543" y="1165"/>
                </a:lnTo>
                <a:lnTo>
                  <a:pt x="543" y="1167"/>
                </a:lnTo>
                <a:lnTo>
                  <a:pt x="540" y="1168"/>
                </a:lnTo>
                <a:lnTo>
                  <a:pt x="538" y="1171"/>
                </a:lnTo>
                <a:lnTo>
                  <a:pt x="538" y="1171"/>
                </a:lnTo>
                <a:lnTo>
                  <a:pt x="524" y="1177"/>
                </a:lnTo>
                <a:lnTo>
                  <a:pt x="509" y="1185"/>
                </a:lnTo>
                <a:lnTo>
                  <a:pt x="503" y="1189"/>
                </a:lnTo>
                <a:lnTo>
                  <a:pt x="497" y="1194"/>
                </a:lnTo>
                <a:lnTo>
                  <a:pt x="493" y="1197"/>
                </a:lnTo>
                <a:lnTo>
                  <a:pt x="492" y="1202"/>
                </a:lnTo>
                <a:lnTo>
                  <a:pt x="492" y="1202"/>
                </a:lnTo>
                <a:lnTo>
                  <a:pt x="492" y="1207"/>
                </a:lnTo>
                <a:lnTo>
                  <a:pt x="493" y="1212"/>
                </a:lnTo>
                <a:lnTo>
                  <a:pt x="497" y="1219"/>
                </a:lnTo>
                <a:lnTo>
                  <a:pt x="502" y="1224"/>
                </a:lnTo>
                <a:lnTo>
                  <a:pt x="505" y="1225"/>
                </a:lnTo>
                <a:lnTo>
                  <a:pt x="505" y="1225"/>
                </a:lnTo>
                <a:lnTo>
                  <a:pt x="532" y="1223"/>
                </a:lnTo>
                <a:lnTo>
                  <a:pt x="566" y="1220"/>
                </a:lnTo>
                <a:lnTo>
                  <a:pt x="566" y="1220"/>
                </a:lnTo>
                <a:lnTo>
                  <a:pt x="570" y="1219"/>
                </a:lnTo>
                <a:lnTo>
                  <a:pt x="578" y="1217"/>
                </a:lnTo>
                <a:lnTo>
                  <a:pt x="595" y="1207"/>
                </a:lnTo>
                <a:lnTo>
                  <a:pt x="615" y="1196"/>
                </a:lnTo>
                <a:lnTo>
                  <a:pt x="627" y="1192"/>
                </a:lnTo>
                <a:lnTo>
                  <a:pt x="638" y="1189"/>
                </a:lnTo>
                <a:lnTo>
                  <a:pt x="638" y="1189"/>
                </a:lnTo>
                <a:lnTo>
                  <a:pt x="660" y="1184"/>
                </a:lnTo>
                <a:lnTo>
                  <a:pt x="675" y="1180"/>
                </a:lnTo>
                <a:lnTo>
                  <a:pt x="681" y="1178"/>
                </a:lnTo>
                <a:lnTo>
                  <a:pt x="686" y="1174"/>
                </a:lnTo>
                <a:lnTo>
                  <a:pt x="688" y="1171"/>
                </a:lnTo>
                <a:lnTo>
                  <a:pt x="688" y="1166"/>
                </a:lnTo>
                <a:lnTo>
                  <a:pt x="688" y="1166"/>
                </a:lnTo>
                <a:lnTo>
                  <a:pt x="687" y="1160"/>
                </a:lnTo>
                <a:lnTo>
                  <a:pt x="684" y="1154"/>
                </a:lnTo>
                <a:lnTo>
                  <a:pt x="679" y="1148"/>
                </a:lnTo>
                <a:lnTo>
                  <a:pt x="674" y="1142"/>
                </a:lnTo>
                <a:lnTo>
                  <a:pt x="666" y="1133"/>
                </a:lnTo>
                <a:lnTo>
                  <a:pt x="661" y="1130"/>
                </a:lnTo>
                <a:lnTo>
                  <a:pt x="661" y="1130"/>
                </a:lnTo>
                <a:lnTo>
                  <a:pt x="662" y="1130"/>
                </a:lnTo>
                <a:lnTo>
                  <a:pt x="664" y="1129"/>
                </a:lnTo>
                <a:lnTo>
                  <a:pt x="666" y="1126"/>
                </a:lnTo>
                <a:lnTo>
                  <a:pt x="666" y="1120"/>
                </a:lnTo>
                <a:lnTo>
                  <a:pt x="666" y="1120"/>
                </a:lnTo>
                <a:lnTo>
                  <a:pt x="663" y="1112"/>
                </a:lnTo>
                <a:lnTo>
                  <a:pt x="657" y="1102"/>
                </a:lnTo>
                <a:lnTo>
                  <a:pt x="651" y="1091"/>
                </a:lnTo>
                <a:lnTo>
                  <a:pt x="643" y="1079"/>
                </a:lnTo>
                <a:lnTo>
                  <a:pt x="643" y="1079"/>
                </a:lnTo>
                <a:lnTo>
                  <a:pt x="599" y="1022"/>
                </a:lnTo>
                <a:lnTo>
                  <a:pt x="570" y="984"/>
                </a:lnTo>
                <a:lnTo>
                  <a:pt x="551" y="956"/>
                </a:lnTo>
                <a:lnTo>
                  <a:pt x="551" y="956"/>
                </a:lnTo>
                <a:lnTo>
                  <a:pt x="545" y="946"/>
                </a:lnTo>
                <a:lnTo>
                  <a:pt x="538" y="931"/>
                </a:lnTo>
                <a:lnTo>
                  <a:pt x="522" y="897"/>
                </a:lnTo>
                <a:lnTo>
                  <a:pt x="505" y="857"/>
                </a:lnTo>
                <a:lnTo>
                  <a:pt x="479" y="793"/>
                </a:lnTo>
                <a:lnTo>
                  <a:pt x="479" y="793"/>
                </a:lnTo>
                <a:lnTo>
                  <a:pt x="489" y="777"/>
                </a:lnTo>
                <a:lnTo>
                  <a:pt x="496" y="760"/>
                </a:lnTo>
                <a:lnTo>
                  <a:pt x="499" y="752"/>
                </a:lnTo>
                <a:lnTo>
                  <a:pt x="502" y="743"/>
                </a:lnTo>
                <a:lnTo>
                  <a:pt x="502" y="743"/>
                </a:lnTo>
                <a:lnTo>
                  <a:pt x="502" y="728"/>
                </a:lnTo>
                <a:lnTo>
                  <a:pt x="502" y="700"/>
                </a:lnTo>
                <a:lnTo>
                  <a:pt x="498" y="627"/>
                </a:lnTo>
                <a:lnTo>
                  <a:pt x="495" y="552"/>
                </a:lnTo>
                <a:lnTo>
                  <a:pt x="492" y="506"/>
                </a:lnTo>
                <a:lnTo>
                  <a:pt x="492" y="506"/>
                </a:lnTo>
                <a:lnTo>
                  <a:pt x="493" y="495"/>
                </a:lnTo>
                <a:lnTo>
                  <a:pt x="495" y="482"/>
                </a:lnTo>
                <a:lnTo>
                  <a:pt x="498" y="450"/>
                </a:lnTo>
                <a:lnTo>
                  <a:pt x="499" y="432"/>
                </a:lnTo>
                <a:lnTo>
                  <a:pt x="499" y="415"/>
                </a:lnTo>
                <a:lnTo>
                  <a:pt x="499" y="397"/>
                </a:lnTo>
                <a:lnTo>
                  <a:pt x="497" y="380"/>
                </a:lnTo>
                <a:lnTo>
                  <a:pt x="497" y="380"/>
                </a:lnTo>
                <a:lnTo>
                  <a:pt x="492" y="362"/>
                </a:lnTo>
                <a:lnTo>
                  <a:pt x="485" y="342"/>
                </a:lnTo>
                <a:lnTo>
                  <a:pt x="477" y="322"/>
                </a:lnTo>
                <a:lnTo>
                  <a:pt x="468" y="303"/>
                </a:lnTo>
                <a:lnTo>
                  <a:pt x="451" y="270"/>
                </a:lnTo>
                <a:lnTo>
                  <a:pt x="442" y="252"/>
                </a:lnTo>
                <a:lnTo>
                  <a:pt x="442" y="252"/>
                </a:lnTo>
                <a:lnTo>
                  <a:pt x="434" y="240"/>
                </a:lnTo>
                <a:lnTo>
                  <a:pt x="424" y="223"/>
                </a:lnTo>
                <a:lnTo>
                  <a:pt x="414" y="209"/>
                </a:lnTo>
                <a:lnTo>
                  <a:pt x="410" y="202"/>
                </a:lnTo>
                <a:lnTo>
                  <a:pt x="410" y="202"/>
                </a:lnTo>
                <a:lnTo>
                  <a:pt x="406" y="197"/>
                </a:lnTo>
                <a:lnTo>
                  <a:pt x="395" y="187"/>
                </a:lnTo>
                <a:lnTo>
                  <a:pt x="378" y="175"/>
                </a:lnTo>
                <a:lnTo>
                  <a:pt x="378" y="175"/>
                </a:lnTo>
                <a:lnTo>
                  <a:pt x="382" y="174"/>
                </a:lnTo>
                <a:lnTo>
                  <a:pt x="390" y="173"/>
                </a:lnTo>
                <a:lnTo>
                  <a:pt x="394" y="171"/>
                </a:lnTo>
                <a:lnTo>
                  <a:pt x="396" y="170"/>
                </a:lnTo>
                <a:lnTo>
                  <a:pt x="397" y="168"/>
                </a:lnTo>
                <a:lnTo>
                  <a:pt x="397" y="165"/>
                </a:lnTo>
                <a:lnTo>
                  <a:pt x="397" y="165"/>
                </a:lnTo>
                <a:lnTo>
                  <a:pt x="378" y="138"/>
                </a:lnTo>
                <a:lnTo>
                  <a:pt x="378" y="138"/>
                </a:lnTo>
                <a:lnTo>
                  <a:pt x="383" y="131"/>
                </a:lnTo>
                <a:lnTo>
                  <a:pt x="391" y="114"/>
                </a:lnTo>
                <a:lnTo>
                  <a:pt x="401" y="93"/>
                </a:lnTo>
                <a:lnTo>
                  <a:pt x="404" y="82"/>
                </a:lnTo>
                <a:lnTo>
                  <a:pt x="406" y="74"/>
                </a:lnTo>
                <a:lnTo>
                  <a:pt x="406" y="74"/>
                </a:lnTo>
                <a:lnTo>
                  <a:pt x="406" y="67"/>
                </a:lnTo>
                <a:lnTo>
                  <a:pt x="403" y="59"/>
                </a:lnTo>
                <a:lnTo>
                  <a:pt x="401" y="52"/>
                </a:lnTo>
                <a:lnTo>
                  <a:pt x="397" y="45"/>
                </a:lnTo>
                <a:lnTo>
                  <a:pt x="392" y="39"/>
                </a:lnTo>
                <a:lnTo>
                  <a:pt x="386" y="32"/>
                </a:lnTo>
                <a:lnTo>
                  <a:pt x="374" y="20"/>
                </a:lnTo>
                <a:lnTo>
                  <a:pt x="374" y="20"/>
                </a:lnTo>
                <a:lnTo>
                  <a:pt x="367" y="15"/>
                </a:lnTo>
                <a:lnTo>
                  <a:pt x="359" y="10"/>
                </a:lnTo>
                <a:lnTo>
                  <a:pt x="350" y="7"/>
                </a:lnTo>
                <a:lnTo>
                  <a:pt x="342" y="4"/>
                </a:lnTo>
                <a:lnTo>
                  <a:pt x="333" y="2"/>
                </a:lnTo>
                <a:lnTo>
                  <a:pt x="326" y="0"/>
                </a:lnTo>
                <a:lnTo>
                  <a:pt x="320" y="0"/>
                </a:lnTo>
                <a:lnTo>
                  <a:pt x="314" y="2"/>
                </a:lnTo>
                <a:lnTo>
                  <a:pt x="314" y="2"/>
                </a:lnTo>
                <a:lnTo>
                  <a:pt x="305" y="8"/>
                </a:lnTo>
                <a:lnTo>
                  <a:pt x="292" y="15"/>
                </a:lnTo>
                <a:lnTo>
                  <a:pt x="278" y="25"/>
                </a:lnTo>
                <a:lnTo>
                  <a:pt x="278" y="25"/>
                </a:lnTo>
                <a:lnTo>
                  <a:pt x="254" y="27"/>
                </a:lnTo>
                <a:lnTo>
                  <a:pt x="238" y="29"/>
                </a:lnTo>
                <a:lnTo>
                  <a:pt x="233" y="32"/>
                </a:lnTo>
                <a:lnTo>
                  <a:pt x="232" y="32"/>
                </a:lnTo>
                <a:lnTo>
                  <a:pt x="232" y="33"/>
                </a:lnTo>
                <a:lnTo>
                  <a:pt x="232" y="33"/>
                </a:lnTo>
                <a:lnTo>
                  <a:pt x="242" y="49"/>
                </a:lnTo>
                <a:lnTo>
                  <a:pt x="250" y="61"/>
                </a:lnTo>
                <a:lnTo>
                  <a:pt x="250" y="61"/>
                </a:lnTo>
                <a:lnTo>
                  <a:pt x="250" y="68"/>
                </a:lnTo>
                <a:lnTo>
                  <a:pt x="248" y="81"/>
                </a:lnTo>
                <a:lnTo>
                  <a:pt x="246" y="94"/>
                </a:lnTo>
                <a:lnTo>
                  <a:pt x="243" y="99"/>
                </a:lnTo>
                <a:lnTo>
                  <a:pt x="242" y="102"/>
                </a:lnTo>
                <a:lnTo>
                  <a:pt x="242" y="102"/>
                </a:lnTo>
                <a:lnTo>
                  <a:pt x="235" y="104"/>
                </a:lnTo>
                <a:lnTo>
                  <a:pt x="232" y="106"/>
                </a:lnTo>
                <a:lnTo>
                  <a:pt x="232" y="111"/>
                </a:lnTo>
                <a:lnTo>
                  <a:pt x="232" y="111"/>
                </a:lnTo>
                <a:lnTo>
                  <a:pt x="233" y="116"/>
                </a:lnTo>
                <a:lnTo>
                  <a:pt x="236" y="120"/>
                </a:lnTo>
                <a:lnTo>
                  <a:pt x="237" y="122"/>
                </a:lnTo>
                <a:lnTo>
                  <a:pt x="237" y="125"/>
                </a:lnTo>
                <a:lnTo>
                  <a:pt x="237" y="125"/>
                </a:lnTo>
                <a:lnTo>
                  <a:pt x="237" y="128"/>
                </a:lnTo>
                <a:lnTo>
                  <a:pt x="237" y="132"/>
                </a:lnTo>
                <a:lnTo>
                  <a:pt x="238" y="137"/>
                </a:lnTo>
                <a:lnTo>
                  <a:pt x="237" y="143"/>
                </a:lnTo>
                <a:lnTo>
                  <a:pt x="237" y="143"/>
                </a:lnTo>
                <a:lnTo>
                  <a:pt x="236" y="149"/>
                </a:lnTo>
                <a:lnTo>
                  <a:pt x="235" y="152"/>
                </a:lnTo>
                <a:lnTo>
                  <a:pt x="236" y="156"/>
                </a:lnTo>
                <a:lnTo>
                  <a:pt x="242" y="161"/>
                </a:lnTo>
                <a:lnTo>
                  <a:pt x="242" y="161"/>
                </a:lnTo>
                <a:lnTo>
                  <a:pt x="255" y="171"/>
                </a:lnTo>
                <a:lnTo>
                  <a:pt x="260" y="175"/>
                </a:lnTo>
                <a:lnTo>
                  <a:pt x="260" y="175"/>
                </a:lnTo>
                <a:lnTo>
                  <a:pt x="264" y="184"/>
                </a:lnTo>
                <a:lnTo>
                  <a:pt x="265" y="188"/>
                </a:lnTo>
                <a:lnTo>
                  <a:pt x="265" y="190"/>
                </a:lnTo>
                <a:lnTo>
                  <a:pt x="265" y="188"/>
                </a:lnTo>
                <a:lnTo>
                  <a:pt x="265" y="188"/>
                </a:lnTo>
                <a:close/>
                <a:moveTo>
                  <a:pt x="96" y="584"/>
                </a:moveTo>
                <a:lnTo>
                  <a:pt x="96" y="584"/>
                </a:lnTo>
                <a:lnTo>
                  <a:pt x="108" y="581"/>
                </a:lnTo>
                <a:lnTo>
                  <a:pt x="118" y="580"/>
                </a:lnTo>
                <a:lnTo>
                  <a:pt x="123" y="580"/>
                </a:lnTo>
                <a:lnTo>
                  <a:pt x="123" y="580"/>
                </a:lnTo>
                <a:lnTo>
                  <a:pt x="125" y="580"/>
                </a:lnTo>
                <a:lnTo>
                  <a:pt x="126" y="578"/>
                </a:lnTo>
                <a:lnTo>
                  <a:pt x="131" y="575"/>
                </a:lnTo>
                <a:lnTo>
                  <a:pt x="137" y="570"/>
                </a:lnTo>
                <a:lnTo>
                  <a:pt x="137" y="570"/>
                </a:lnTo>
                <a:lnTo>
                  <a:pt x="144" y="588"/>
                </a:lnTo>
                <a:lnTo>
                  <a:pt x="150" y="601"/>
                </a:lnTo>
                <a:lnTo>
                  <a:pt x="155" y="611"/>
                </a:lnTo>
                <a:lnTo>
                  <a:pt x="155" y="611"/>
                </a:lnTo>
                <a:lnTo>
                  <a:pt x="160" y="617"/>
                </a:lnTo>
                <a:lnTo>
                  <a:pt x="166" y="623"/>
                </a:lnTo>
                <a:lnTo>
                  <a:pt x="172" y="627"/>
                </a:lnTo>
                <a:lnTo>
                  <a:pt x="178" y="629"/>
                </a:lnTo>
                <a:lnTo>
                  <a:pt x="178" y="629"/>
                </a:lnTo>
                <a:lnTo>
                  <a:pt x="185" y="630"/>
                </a:lnTo>
                <a:lnTo>
                  <a:pt x="195" y="629"/>
                </a:lnTo>
                <a:lnTo>
                  <a:pt x="203" y="629"/>
                </a:lnTo>
                <a:lnTo>
                  <a:pt x="205" y="629"/>
                </a:lnTo>
                <a:lnTo>
                  <a:pt x="205" y="629"/>
                </a:lnTo>
                <a:lnTo>
                  <a:pt x="202" y="641"/>
                </a:lnTo>
                <a:lnTo>
                  <a:pt x="197" y="665"/>
                </a:lnTo>
                <a:lnTo>
                  <a:pt x="193" y="693"/>
                </a:lnTo>
                <a:lnTo>
                  <a:pt x="190" y="704"/>
                </a:lnTo>
                <a:lnTo>
                  <a:pt x="187" y="711"/>
                </a:lnTo>
                <a:lnTo>
                  <a:pt x="187" y="711"/>
                </a:lnTo>
                <a:lnTo>
                  <a:pt x="185" y="718"/>
                </a:lnTo>
                <a:lnTo>
                  <a:pt x="183" y="727"/>
                </a:lnTo>
                <a:lnTo>
                  <a:pt x="182" y="745"/>
                </a:lnTo>
                <a:lnTo>
                  <a:pt x="183" y="766"/>
                </a:lnTo>
                <a:lnTo>
                  <a:pt x="219" y="770"/>
                </a:lnTo>
                <a:lnTo>
                  <a:pt x="224" y="825"/>
                </a:lnTo>
                <a:lnTo>
                  <a:pt x="105" y="825"/>
                </a:lnTo>
                <a:lnTo>
                  <a:pt x="96" y="584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56">
            <a:extLst>
              <a:ext uri="{FF2B5EF4-FFF2-40B4-BE49-F238E27FC236}">
                <a16:creationId xmlns:a16="http://schemas.microsoft.com/office/drawing/2014/main" id="{62F9B046-BA2F-42F4-A419-DC227F02FD01}"/>
              </a:ext>
            </a:extLst>
          </p:cNvPr>
          <p:cNvSpPr>
            <a:spLocks noEditPoints="1"/>
          </p:cNvSpPr>
          <p:nvPr/>
        </p:nvSpPr>
        <p:spPr bwMode="auto">
          <a:xfrm>
            <a:off x="2626907" y="4669680"/>
            <a:ext cx="1013056" cy="1689909"/>
          </a:xfrm>
          <a:custGeom>
            <a:avLst/>
            <a:gdLst>
              <a:gd name="T0" fmla="*/ 87 w 684"/>
              <a:gd name="T1" fmla="*/ 241 h 1141"/>
              <a:gd name="T2" fmla="*/ 65 w 684"/>
              <a:gd name="T3" fmla="*/ 568 h 1141"/>
              <a:gd name="T4" fmla="*/ 6 w 684"/>
              <a:gd name="T5" fmla="*/ 595 h 1141"/>
              <a:gd name="T6" fmla="*/ 8 w 684"/>
              <a:gd name="T7" fmla="*/ 619 h 1141"/>
              <a:gd name="T8" fmla="*/ 6 w 684"/>
              <a:gd name="T9" fmla="*/ 801 h 1141"/>
              <a:gd name="T10" fmla="*/ 20 w 684"/>
              <a:gd name="T11" fmla="*/ 950 h 1141"/>
              <a:gd name="T12" fmla="*/ 51 w 684"/>
              <a:gd name="T13" fmla="*/ 1098 h 1141"/>
              <a:gd name="T14" fmla="*/ 73 w 684"/>
              <a:gd name="T15" fmla="*/ 1141 h 1141"/>
              <a:gd name="T16" fmla="*/ 290 w 684"/>
              <a:gd name="T17" fmla="*/ 1128 h 1141"/>
              <a:gd name="T18" fmla="*/ 298 w 684"/>
              <a:gd name="T19" fmla="*/ 1062 h 1141"/>
              <a:gd name="T20" fmla="*/ 290 w 684"/>
              <a:gd name="T21" fmla="*/ 851 h 1141"/>
              <a:gd name="T22" fmla="*/ 319 w 684"/>
              <a:gd name="T23" fmla="*/ 967 h 1141"/>
              <a:gd name="T24" fmla="*/ 335 w 684"/>
              <a:gd name="T25" fmla="*/ 1010 h 1141"/>
              <a:gd name="T26" fmla="*/ 352 w 684"/>
              <a:gd name="T27" fmla="*/ 1100 h 1141"/>
              <a:gd name="T28" fmla="*/ 386 w 684"/>
              <a:gd name="T29" fmla="*/ 1091 h 1141"/>
              <a:gd name="T30" fmla="*/ 381 w 684"/>
              <a:gd name="T31" fmla="*/ 993 h 1141"/>
              <a:gd name="T32" fmla="*/ 373 w 684"/>
              <a:gd name="T33" fmla="*/ 930 h 1141"/>
              <a:gd name="T34" fmla="*/ 348 w 684"/>
              <a:gd name="T35" fmla="*/ 802 h 1141"/>
              <a:gd name="T36" fmla="*/ 345 w 684"/>
              <a:gd name="T37" fmla="*/ 734 h 1141"/>
              <a:gd name="T38" fmla="*/ 371 w 684"/>
              <a:gd name="T39" fmla="*/ 677 h 1141"/>
              <a:gd name="T40" fmla="*/ 384 w 684"/>
              <a:gd name="T41" fmla="*/ 845 h 1141"/>
              <a:gd name="T42" fmla="*/ 431 w 684"/>
              <a:gd name="T43" fmla="*/ 1029 h 1141"/>
              <a:gd name="T44" fmla="*/ 451 w 684"/>
              <a:gd name="T45" fmla="*/ 1076 h 1141"/>
              <a:gd name="T46" fmla="*/ 472 w 684"/>
              <a:gd name="T47" fmla="*/ 1105 h 1141"/>
              <a:gd name="T48" fmla="*/ 482 w 684"/>
              <a:gd name="T49" fmla="*/ 1106 h 1141"/>
              <a:gd name="T50" fmla="*/ 493 w 684"/>
              <a:gd name="T51" fmla="*/ 1078 h 1141"/>
              <a:gd name="T52" fmla="*/ 611 w 684"/>
              <a:gd name="T53" fmla="*/ 1098 h 1141"/>
              <a:gd name="T54" fmla="*/ 637 w 684"/>
              <a:gd name="T55" fmla="*/ 1082 h 1141"/>
              <a:gd name="T56" fmla="*/ 670 w 684"/>
              <a:gd name="T57" fmla="*/ 1051 h 1141"/>
              <a:gd name="T58" fmla="*/ 674 w 684"/>
              <a:gd name="T59" fmla="*/ 954 h 1141"/>
              <a:gd name="T60" fmla="*/ 632 w 684"/>
              <a:gd name="T61" fmla="*/ 895 h 1141"/>
              <a:gd name="T62" fmla="*/ 626 w 684"/>
              <a:gd name="T63" fmla="*/ 843 h 1141"/>
              <a:gd name="T64" fmla="*/ 509 w 684"/>
              <a:gd name="T65" fmla="*/ 607 h 1141"/>
              <a:gd name="T66" fmla="*/ 485 w 684"/>
              <a:gd name="T67" fmla="*/ 596 h 1141"/>
              <a:gd name="T68" fmla="*/ 458 w 684"/>
              <a:gd name="T69" fmla="*/ 568 h 1141"/>
              <a:gd name="T70" fmla="*/ 451 w 684"/>
              <a:gd name="T71" fmla="*/ 547 h 1141"/>
              <a:gd name="T72" fmla="*/ 400 w 684"/>
              <a:gd name="T73" fmla="*/ 372 h 1141"/>
              <a:gd name="T74" fmla="*/ 376 w 684"/>
              <a:gd name="T75" fmla="*/ 207 h 1141"/>
              <a:gd name="T76" fmla="*/ 349 w 684"/>
              <a:gd name="T77" fmla="*/ 183 h 1141"/>
              <a:gd name="T78" fmla="*/ 322 w 684"/>
              <a:gd name="T79" fmla="*/ 146 h 1141"/>
              <a:gd name="T80" fmla="*/ 319 w 684"/>
              <a:gd name="T81" fmla="*/ 75 h 1141"/>
              <a:gd name="T82" fmla="*/ 276 w 684"/>
              <a:gd name="T83" fmla="*/ 8 h 1141"/>
              <a:gd name="T84" fmla="*/ 221 w 684"/>
              <a:gd name="T85" fmla="*/ 2 h 1141"/>
              <a:gd name="T86" fmla="*/ 189 w 684"/>
              <a:gd name="T87" fmla="*/ 16 h 1141"/>
              <a:gd name="T88" fmla="*/ 188 w 684"/>
              <a:gd name="T89" fmla="*/ 47 h 1141"/>
              <a:gd name="T90" fmla="*/ 189 w 684"/>
              <a:gd name="T91" fmla="*/ 75 h 1141"/>
              <a:gd name="T92" fmla="*/ 189 w 684"/>
              <a:gd name="T93" fmla="*/ 125 h 1141"/>
              <a:gd name="T94" fmla="*/ 124 w 684"/>
              <a:gd name="T95" fmla="*/ 648 h 1141"/>
              <a:gd name="T96" fmla="*/ 22 w 684"/>
              <a:gd name="T97" fmla="*/ 612 h 1141"/>
              <a:gd name="T98" fmla="*/ 71 w 684"/>
              <a:gd name="T99" fmla="*/ 625 h 1141"/>
              <a:gd name="T100" fmla="*/ 102 w 684"/>
              <a:gd name="T101" fmla="*/ 604 h 1141"/>
              <a:gd name="T102" fmla="*/ 414 w 684"/>
              <a:gd name="T103" fmla="*/ 620 h 1141"/>
              <a:gd name="T104" fmla="*/ 436 w 684"/>
              <a:gd name="T105" fmla="*/ 612 h 1141"/>
              <a:gd name="T106" fmla="*/ 465 w 684"/>
              <a:gd name="T107" fmla="*/ 612 h 1141"/>
              <a:gd name="T108" fmla="*/ 508 w 684"/>
              <a:gd name="T109" fmla="*/ 771 h 1141"/>
              <a:gd name="T110" fmla="*/ 436 w 684"/>
              <a:gd name="T111" fmla="*/ 691 h 1141"/>
              <a:gd name="T112" fmla="*/ 443 w 684"/>
              <a:gd name="T113" fmla="*/ 647 h 1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684" h="1141">
                <a:moveTo>
                  <a:pt x="189" y="125"/>
                </a:moveTo>
                <a:lnTo>
                  <a:pt x="160" y="169"/>
                </a:lnTo>
                <a:lnTo>
                  <a:pt x="102" y="197"/>
                </a:lnTo>
                <a:lnTo>
                  <a:pt x="87" y="212"/>
                </a:lnTo>
                <a:lnTo>
                  <a:pt x="87" y="212"/>
                </a:lnTo>
                <a:lnTo>
                  <a:pt x="89" y="222"/>
                </a:lnTo>
                <a:lnTo>
                  <a:pt x="89" y="230"/>
                </a:lnTo>
                <a:lnTo>
                  <a:pt x="87" y="241"/>
                </a:lnTo>
                <a:lnTo>
                  <a:pt x="87" y="241"/>
                </a:lnTo>
                <a:lnTo>
                  <a:pt x="86" y="259"/>
                </a:lnTo>
                <a:lnTo>
                  <a:pt x="82" y="295"/>
                </a:lnTo>
                <a:lnTo>
                  <a:pt x="75" y="400"/>
                </a:lnTo>
                <a:lnTo>
                  <a:pt x="68" y="503"/>
                </a:lnTo>
                <a:lnTo>
                  <a:pt x="65" y="554"/>
                </a:lnTo>
                <a:lnTo>
                  <a:pt x="65" y="554"/>
                </a:lnTo>
                <a:lnTo>
                  <a:pt x="65" y="562"/>
                </a:lnTo>
                <a:lnTo>
                  <a:pt x="65" y="568"/>
                </a:lnTo>
                <a:lnTo>
                  <a:pt x="65" y="568"/>
                </a:lnTo>
                <a:lnTo>
                  <a:pt x="67" y="572"/>
                </a:lnTo>
                <a:lnTo>
                  <a:pt x="65" y="576"/>
                </a:lnTo>
                <a:lnTo>
                  <a:pt x="58" y="590"/>
                </a:lnTo>
                <a:lnTo>
                  <a:pt x="58" y="590"/>
                </a:lnTo>
                <a:lnTo>
                  <a:pt x="38" y="589"/>
                </a:lnTo>
                <a:lnTo>
                  <a:pt x="22" y="589"/>
                </a:lnTo>
                <a:lnTo>
                  <a:pt x="15" y="590"/>
                </a:lnTo>
                <a:lnTo>
                  <a:pt x="15" y="590"/>
                </a:lnTo>
                <a:lnTo>
                  <a:pt x="6" y="595"/>
                </a:lnTo>
                <a:lnTo>
                  <a:pt x="2" y="600"/>
                </a:lnTo>
                <a:lnTo>
                  <a:pt x="0" y="602"/>
                </a:lnTo>
                <a:lnTo>
                  <a:pt x="0" y="604"/>
                </a:lnTo>
                <a:lnTo>
                  <a:pt x="0" y="604"/>
                </a:lnTo>
                <a:lnTo>
                  <a:pt x="3" y="609"/>
                </a:lnTo>
                <a:lnTo>
                  <a:pt x="5" y="613"/>
                </a:lnTo>
                <a:lnTo>
                  <a:pt x="8" y="616"/>
                </a:lnTo>
                <a:lnTo>
                  <a:pt x="8" y="618"/>
                </a:lnTo>
                <a:lnTo>
                  <a:pt x="8" y="619"/>
                </a:lnTo>
                <a:lnTo>
                  <a:pt x="8" y="619"/>
                </a:lnTo>
                <a:lnTo>
                  <a:pt x="8" y="624"/>
                </a:lnTo>
                <a:lnTo>
                  <a:pt x="10" y="637"/>
                </a:lnTo>
                <a:lnTo>
                  <a:pt x="17" y="677"/>
                </a:lnTo>
                <a:lnTo>
                  <a:pt x="29" y="734"/>
                </a:lnTo>
                <a:lnTo>
                  <a:pt x="29" y="734"/>
                </a:lnTo>
                <a:lnTo>
                  <a:pt x="8" y="793"/>
                </a:lnTo>
                <a:lnTo>
                  <a:pt x="8" y="793"/>
                </a:lnTo>
                <a:lnTo>
                  <a:pt x="6" y="801"/>
                </a:lnTo>
                <a:lnTo>
                  <a:pt x="6" y="809"/>
                </a:lnTo>
                <a:lnTo>
                  <a:pt x="8" y="831"/>
                </a:lnTo>
                <a:lnTo>
                  <a:pt x="9" y="850"/>
                </a:lnTo>
                <a:lnTo>
                  <a:pt x="9" y="856"/>
                </a:lnTo>
                <a:lnTo>
                  <a:pt x="8" y="858"/>
                </a:lnTo>
                <a:lnTo>
                  <a:pt x="8" y="858"/>
                </a:lnTo>
                <a:lnTo>
                  <a:pt x="8" y="866"/>
                </a:lnTo>
                <a:lnTo>
                  <a:pt x="10" y="886"/>
                </a:lnTo>
                <a:lnTo>
                  <a:pt x="20" y="950"/>
                </a:lnTo>
                <a:lnTo>
                  <a:pt x="29" y="1015"/>
                </a:lnTo>
                <a:lnTo>
                  <a:pt x="34" y="1037"/>
                </a:lnTo>
                <a:lnTo>
                  <a:pt x="37" y="1047"/>
                </a:lnTo>
                <a:lnTo>
                  <a:pt x="37" y="1047"/>
                </a:lnTo>
                <a:lnTo>
                  <a:pt x="40" y="1058"/>
                </a:lnTo>
                <a:lnTo>
                  <a:pt x="45" y="1075"/>
                </a:lnTo>
                <a:lnTo>
                  <a:pt x="49" y="1091"/>
                </a:lnTo>
                <a:lnTo>
                  <a:pt x="50" y="1096"/>
                </a:lnTo>
                <a:lnTo>
                  <a:pt x="51" y="1098"/>
                </a:lnTo>
                <a:lnTo>
                  <a:pt x="51" y="1098"/>
                </a:lnTo>
                <a:lnTo>
                  <a:pt x="52" y="1100"/>
                </a:lnTo>
                <a:lnTo>
                  <a:pt x="52" y="1105"/>
                </a:lnTo>
                <a:lnTo>
                  <a:pt x="52" y="1120"/>
                </a:lnTo>
                <a:lnTo>
                  <a:pt x="51" y="1141"/>
                </a:lnTo>
                <a:lnTo>
                  <a:pt x="65" y="1141"/>
                </a:lnTo>
                <a:lnTo>
                  <a:pt x="65" y="1134"/>
                </a:lnTo>
                <a:lnTo>
                  <a:pt x="73" y="1134"/>
                </a:lnTo>
                <a:lnTo>
                  <a:pt x="73" y="1141"/>
                </a:lnTo>
                <a:lnTo>
                  <a:pt x="94" y="1141"/>
                </a:lnTo>
                <a:lnTo>
                  <a:pt x="94" y="1120"/>
                </a:lnTo>
                <a:lnTo>
                  <a:pt x="269" y="1113"/>
                </a:lnTo>
                <a:lnTo>
                  <a:pt x="269" y="1127"/>
                </a:lnTo>
                <a:lnTo>
                  <a:pt x="283" y="1127"/>
                </a:lnTo>
                <a:lnTo>
                  <a:pt x="283" y="1127"/>
                </a:lnTo>
                <a:lnTo>
                  <a:pt x="287" y="1128"/>
                </a:lnTo>
                <a:lnTo>
                  <a:pt x="289" y="1128"/>
                </a:lnTo>
                <a:lnTo>
                  <a:pt x="290" y="1128"/>
                </a:lnTo>
                <a:lnTo>
                  <a:pt x="290" y="1127"/>
                </a:lnTo>
                <a:lnTo>
                  <a:pt x="290" y="1127"/>
                </a:lnTo>
                <a:lnTo>
                  <a:pt x="290" y="1125"/>
                </a:lnTo>
                <a:lnTo>
                  <a:pt x="290" y="1123"/>
                </a:lnTo>
                <a:lnTo>
                  <a:pt x="289" y="1120"/>
                </a:lnTo>
                <a:lnTo>
                  <a:pt x="290" y="1113"/>
                </a:lnTo>
                <a:lnTo>
                  <a:pt x="290" y="1113"/>
                </a:lnTo>
                <a:lnTo>
                  <a:pt x="295" y="1081"/>
                </a:lnTo>
                <a:lnTo>
                  <a:pt x="298" y="1062"/>
                </a:lnTo>
                <a:lnTo>
                  <a:pt x="298" y="1062"/>
                </a:lnTo>
                <a:lnTo>
                  <a:pt x="307" y="1060"/>
                </a:lnTo>
                <a:lnTo>
                  <a:pt x="319" y="1055"/>
                </a:lnTo>
                <a:lnTo>
                  <a:pt x="319" y="1055"/>
                </a:lnTo>
                <a:lnTo>
                  <a:pt x="321" y="1051"/>
                </a:lnTo>
                <a:lnTo>
                  <a:pt x="321" y="1043"/>
                </a:lnTo>
                <a:lnTo>
                  <a:pt x="318" y="1021"/>
                </a:lnTo>
                <a:lnTo>
                  <a:pt x="312" y="989"/>
                </a:lnTo>
                <a:lnTo>
                  <a:pt x="290" y="851"/>
                </a:lnTo>
                <a:lnTo>
                  <a:pt x="290" y="851"/>
                </a:lnTo>
                <a:lnTo>
                  <a:pt x="306" y="897"/>
                </a:lnTo>
                <a:lnTo>
                  <a:pt x="316" y="930"/>
                </a:lnTo>
                <a:lnTo>
                  <a:pt x="319" y="940"/>
                </a:lnTo>
                <a:lnTo>
                  <a:pt x="319" y="945"/>
                </a:lnTo>
                <a:lnTo>
                  <a:pt x="319" y="945"/>
                </a:lnTo>
                <a:lnTo>
                  <a:pt x="319" y="948"/>
                </a:lnTo>
                <a:lnTo>
                  <a:pt x="319" y="952"/>
                </a:lnTo>
                <a:lnTo>
                  <a:pt x="319" y="967"/>
                </a:lnTo>
                <a:lnTo>
                  <a:pt x="319" y="967"/>
                </a:lnTo>
                <a:lnTo>
                  <a:pt x="321" y="974"/>
                </a:lnTo>
                <a:lnTo>
                  <a:pt x="322" y="979"/>
                </a:lnTo>
                <a:lnTo>
                  <a:pt x="328" y="989"/>
                </a:lnTo>
                <a:lnTo>
                  <a:pt x="328" y="989"/>
                </a:lnTo>
                <a:lnTo>
                  <a:pt x="330" y="996"/>
                </a:lnTo>
                <a:lnTo>
                  <a:pt x="331" y="1002"/>
                </a:lnTo>
                <a:lnTo>
                  <a:pt x="333" y="1007"/>
                </a:lnTo>
                <a:lnTo>
                  <a:pt x="335" y="1010"/>
                </a:lnTo>
                <a:lnTo>
                  <a:pt x="335" y="1010"/>
                </a:lnTo>
                <a:lnTo>
                  <a:pt x="336" y="1026"/>
                </a:lnTo>
                <a:lnTo>
                  <a:pt x="340" y="1055"/>
                </a:lnTo>
                <a:lnTo>
                  <a:pt x="343" y="1082"/>
                </a:lnTo>
                <a:lnTo>
                  <a:pt x="346" y="1093"/>
                </a:lnTo>
                <a:lnTo>
                  <a:pt x="347" y="1096"/>
                </a:lnTo>
                <a:lnTo>
                  <a:pt x="349" y="1098"/>
                </a:lnTo>
                <a:lnTo>
                  <a:pt x="349" y="1098"/>
                </a:lnTo>
                <a:lnTo>
                  <a:pt x="352" y="1100"/>
                </a:lnTo>
                <a:lnTo>
                  <a:pt x="354" y="1103"/>
                </a:lnTo>
                <a:lnTo>
                  <a:pt x="359" y="1109"/>
                </a:lnTo>
                <a:lnTo>
                  <a:pt x="360" y="1110"/>
                </a:lnTo>
                <a:lnTo>
                  <a:pt x="364" y="1110"/>
                </a:lnTo>
                <a:lnTo>
                  <a:pt x="366" y="1109"/>
                </a:lnTo>
                <a:lnTo>
                  <a:pt x="371" y="1105"/>
                </a:lnTo>
                <a:lnTo>
                  <a:pt x="371" y="1105"/>
                </a:lnTo>
                <a:lnTo>
                  <a:pt x="380" y="1097"/>
                </a:lnTo>
                <a:lnTo>
                  <a:pt x="386" y="1091"/>
                </a:lnTo>
                <a:lnTo>
                  <a:pt x="388" y="1086"/>
                </a:lnTo>
                <a:lnTo>
                  <a:pt x="390" y="1081"/>
                </a:lnTo>
                <a:lnTo>
                  <a:pt x="392" y="1073"/>
                </a:lnTo>
                <a:lnTo>
                  <a:pt x="393" y="1062"/>
                </a:lnTo>
                <a:lnTo>
                  <a:pt x="393" y="1062"/>
                </a:lnTo>
                <a:lnTo>
                  <a:pt x="393" y="1049"/>
                </a:lnTo>
                <a:lnTo>
                  <a:pt x="390" y="1035"/>
                </a:lnTo>
                <a:lnTo>
                  <a:pt x="386" y="1013"/>
                </a:lnTo>
                <a:lnTo>
                  <a:pt x="381" y="993"/>
                </a:lnTo>
                <a:lnTo>
                  <a:pt x="378" y="981"/>
                </a:lnTo>
                <a:lnTo>
                  <a:pt x="378" y="981"/>
                </a:lnTo>
                <a:lnTo>
                  <a:pt x="378" y="975"/>
                </a:lnTo>
                <a:lnTo>
                  <a:pt x="378" y="969"/>
                </a:lnTo>
                <a:lnTo>
                  <a:pt x="378" y="961"/>
                </a:lnTo>
                <a:lnTo>
                  <a:pt x="378" y="952"/>
                </a:lnTo>
                <a:lnTo>
                  <a:pt x="378" y="952"/>
                </a:lnTo>
                <a:lnTo>
                  <a:pt x="376" y="937"/>
                </a:lnTo>
                <a:lnTo>
                  <a:pt x="373" y="930"/>
                </a:lnTo>
                <a:lnTo>
                  <a:pt x="371" y="923"/>
                </a:lnTo>
                <a:lnTo>
                  <a:pt x="371" y="923"/>
                </a:lnTo>
                <a:lnTo>
                  <a:pt x="369" y="917"/>
                </a:lnTo>
                <a:lnTo>
                  <a:pt x="366" y="904"/>
                </a:lnTo>
                <a:lnTo>
                  <a:pt x="361" y="871"/>
                </a:lnTo>
                <a:lnTo>
                  <a:pt x="357" y="822"/>
                </a:lnTo>
                <a:lnTo>
                  <a:pt x="357" y="822"/>
                </a:lnTo>
                <a:lnTo>
                  <a:pt x="354" y="815"/>
                </a:lnTo>
                <a:lnTo>
                  <a:pt x="348" y="802"/>
                </a:lnTo>
                <a:lnTo>
                  <a:pt x="343" y="790"/>
                </a:lnTo>
                <a:lnTo>
                  <a:pt x="342" y="786"/>
                </a:lnTo>
                <a:lnTo>
                  <a:pt x="342" y="786"/>
                </a:lnTo>
                <a:lnTo>
                  <a:pt x="342" y="784"/>
                </a:lnTo>
                <a:lnTo>
                  <a:pt x="342" y="779"/>
                </a:lnTo>
                <a:lnTo>
                  <a:pt x="342" y="761"/>
                </a:lnTo>
                <a:lnTo>
                  <a:pt x="342" y="734"/>
                </a:lnTo>
                <a:lnTo>
                  <a:pt x="342" y="734"/>
                </a:lnTo>
                <a:lnTo>
                  <a:pt x="345" y="734"/>
                </a:lnTo>
                <a:lnTo>
                  <a:pt x="353" y="734"/>
                </a:lnTo>
                <a:lnTo>
                  <a:pt x="357" y="733"/>
                </a:lnTo>
                <a:lnTo>
                  <a:pt x="360" y="732"/>
                </a:lnTo>
                <a:lnTo>
                  <a:pt x="363" y="730"/>
                </a:lnTo>
                <a:lnTo>
                  <a:pt x="364" y="727"/>
                </a:lnTo>
                <a:lnTo>
                  <a:pt x="364" y="727"/>
                </a:lnTo>
                <a:lnTo>
                  <a:pt x="364" y="716"/>
                </a:lnTo>
                <a:lnTo>
                  <a:pt x="366" y="700"/>
                </a:lnTo>
                <a:lnTo>
                  <a:pt x="371" y="677"/>
                </a:lnTo>
                <a:lnTo>
                  <a:pt x="407" y="677"/>
                </a:lnTo>
                <a:lnTo>
                  <a:pt x="429" y="778"/>
                </a:lnTo>
                <a:lnTo>
                  <a:pt x="429" y="778"/>
                </a:lnTo>
                <a:lnTo>
                  <a:pt x="393" y="822"/>
                </a:lnTo>
                <a:lnTo>
                  <a:pt x="393" y="822"/>
                </a:lnTo>
                <a:lnTo>
                  <a:pt x="390" y="826"/>
                </a:lnTo>
                <a:lnTo>
                  <a:pt x="388" y="830"/>
                </a:lnTo>
                <a:lnTo>
                  <a:pt x="386" y="838"/>
                </a:lnTo>
                <a:lnTo>
                  <a:pt x="384" y="845"/>
                </a:lnTo>
                <a:lnTo>
                  <a:pt x="386" y="851"/>
                </a:lnTo>
                <a:lnTo>
                  <a:pt x="386" y="851"/>
                </a:lnTo>
                <a:lnTo>
                  <a:pt x="407" y="931"/>
                </a:lnTo>
                <a:lnTo>
                  <a:pt x="422" y="986"/>
                </a:lnTo>
                <a:lnTo>
                  <a:pt x="426" y="1007"/>
                </a:lnTo>
                <a:lnTo>
                  <a:pt x="429" y="1017"/>
                </a:lnTo>
                <a:lnTo>
                  <a:pt x="429" y="1017"/>
                </a:lnTo>
                <a:lnTo>
                  <a:pt x="430" y="1023"/>
                </a:lnTo>
                <a:lnTo>
                  <a:pt x="431" y="1029"/>
                </a:lnTo>
                <a:lnTo>
                  <a:pt x="436" y="1040"/>
                </a:lnTo>
                <a:lnTo>
                  <a:pt x="441" y="1051"/>
                </a:lnTo>
                <a:lnTo>
                  <a:pt x="443" y="1057"/>
                </a:lnTo>
                <a:lnTo>
                  <a:pt x="443" y="1062"/>
                </a:lnTo>
                <a:lnTo>
                  <a:pt x="443" y="1062"/>
                </a:lnTo>
                <a:lnTo>
                  <a:pt x="444" y="1069"/>
                </a:lnTo>
                <a:lnTo>
                  <a:pt x="447" y="1073"/>
                </a:lnTo>
                <a:lnTo>
                  <a:pt x="449" y="1074"/>
                </a:lnTo>
                <a:lnTo>
                  <a:pt x="451" y="1076"/>
                </a:lnTo>
                <a:lnTo>
                  <a:pt x="451" y="1076"/>
                </a:lnTo>
                <a:lnTo>
                  <a:pt x="453" y="1086"/>
                </a:lnTo>
                <a:lnTo>
                  <a:pt x="455" y="1093"/>
                </a:lnTo>
                <a:lnTo>
                  <a:pt x="458" y="1098"/>
                </a:lnTo>
                <a:lnTo>
                  <a:pt x="458" y="1098"/>
                </a:lnTo>
                <a:lnTo>
                  <a:pt x="465" y="1104"/>
                </a:lnTo>
                <a:lnTo>
                  <a:pt x="470" y="1105"/>
                </a:lnTo>
                <a:lnTo>
                  <a:pt x="472" y="1105"/>
                </a:lnTo>
                <a:lnTo>
                  <a:pt x="472" y="1105"/>
                </a:lnTo>
                <a:lnTo>
                  <a:pt x="475" y="1103"/>
                </a:lnTo>
                <a:lnTo>
                  <a:pt x="477" y="1099"/>
                </a:lnTo>
                <a:lnTo>
                  <a:pt x="478" y="1098"/>
                </a:lnTo>
                <a:lnTo>
                  <a:pt x="479" y="1097"/>
                </a:lnTo>
                <a:lnTo>
                  <a:pt x="479" y="1098"/>
                </a:lnTo>
                <a:lnTo>
                  <a:pt x="479" y="1098"/>
                </a:lnTo>
                <a:lnTo>
                  <a:pt x="481" y="1102"/>
                </a:lnTo>
                <a:lnTo>
                  <a:pt x="482" y="1105"/>
                </a:lnTo>
                <a:lnTo>
                  <a:pt x="482" y="1106"/>
                </a:lnTo>
                <a:lnTo>
                  <a:pt x="483" y="1108"/>
                </a:lnTo>
                <a:lnTo>
                  <a:pt x="484" y="1106"/>
                </a:lnTo>
                <a:lnTo>
                  <a:pt x="487" y="1105"/>
                </a:lnTo>
                <a:lnTo>
                  <a:pt x="487" y="1105"/>
                </a:lnTo>
                <a:lnTo>
                  <a:pt x="489" y="1102"/>
                </a:lnTo>
                <a:lnTo>
                  <a:pt x="490" y="1098"/>
                </a:lnTo>
                <a:lnTo>
                  <a:pt x="491" y="1088"/>
                </a:lnTo>
                <a:lnTo>
                  <a:pt x="493" y="1080"/>
                </a:lnTo>
                <a:lnTo>
                  <a:pt x="493" y="1078"/>
                </a:lnTo>
                <a:lnTo>
                  <a:pt x="494" y="1076"/>
                </a:lnTo>
                <a:lnTo>
                  <a:pt x="494" y="1076"/>
                </a:lnTo>
                <a:lnTo>
                  <a:pt x="550" y="1075"/>
                </a:lnTo>
                <a:lnTo>
                  <a:pt x="603" y="1076"/>
                </a:lnTo>
                <a:lnTo>
                  <a:pt x="603" y="1076"/>
                </a:lnTo>
                <a:lnTo>
                  <a:pt x="606" y="1086"/>
                </a:lnTo>
                <a:lnTo>
                  <a:pt x="608" y="1093"/>
                </a:lnTo>
                <a:lnTo>
                  <a:pt x="611" y="1098"/>
                </a:lnTo>
                <a:lnTo>
                  <a:pt x="611" y="1098"/>
                </a:lnTo>
                <a:lnTo>
                  <a:pt x="614" y="1102"/>
                </a:lnTo>
                <a:lnTo>
                  <a:pt x="618" y="1104"/>
                </a:lnTo>
                <a:lnTo>
                  <a:pt x="625" y="1105"/>
                </a:lnTo>
                <a:lnTo>
                  <a:pt x="625" y="1105"/>
                </a:lnTo>
                <a:lnTo>
                  <a:pt x="629" y="1104"/>
                </a:lnTo>
                <a:lnTo>
                  <a:pt x="632" y="1102"/>
                </a:lnTo>
                <a:lnTo>
                  <a:pt x="633" y="1097"/>
                </a:lnTo>
                <a:lnTo>
                  <a:pt x="636" y="1092"/>
                </a:lnTo>
                <a:lnTo>
                  <a:pt x="637" y="1082"/>
                </a:lnTo>
                <a:lnTo>
                  <a:pt x="639" y="1076"/>
                </a:lnTo>
                <a:lnTo>
                  <a:pt x="639" y="1076"/>
                </a:lnTo>
                <a:lnTo>
                  <a:pt x="644" y="1073"/>
                </a:lnTo>
                <a:lnTo>
                  <a:pt x="654" y="1068"/>
                </a:lnTo>
                <a:lnTo>
                  <a:pt x="664" y="1062"/>
                </a:lnTo>
                <a:lnTo>
                  <a:pt x="666" y="1058"/>
                </a:lnTo>
                <a:lnTo>
                  <a:pt x="668" y="1055"/>
                </a:lnTo>
                <a:lnTo>
                  <a:pt x="668" y="1055"/>
                </a:lnTo>
                <a:lnTo>
                  <a:pt x="670" y="1051"/>
                </a:lnTo>
                <a:lnTo>
                  <a:pt x="673" y="1046"/>
                </a:lnTo>
                <a:lnTo>
                  <a:pt x="679" y="1038"/>
                </a:lnTo>
                <a:lnTo>
                  <a:pt x="682" y="1033"/>
                </a:lnTo>
                <a:lnTo>
                  <a:pt x="683" y="1027"/>
                </a:lnTo>
                <a:lnTo>
                  <a:pt x="684" y="1020"/>
                </a:lnTo>
                <a:lnTo>
                  <a:pt x="683" y="1010"/>
                </a:lnTo>
                <a:lnTo>
                  <a:pt x="683" y="1010"/>
                </a:lnTo>
                <a:lnTo>
                  <a:pt x="679" y="986"/>
                </a:lnTo>
                <a:lnTo>
                  <a:pt x="674" y="954"/>
                </a:lnTo>
                <a:lnTo>
                  <a:pt x="671" y="927"/>
                </a:lnTo>
                <a:lnTo>
                  <a:pt x="670" y="919"/>
                </a:lnTo>
                <a:lnTo>
                  <a:pt x="668" y="916"/>
                </a:lnTo>
                <a:lnTo>
                  <a:pt x="668" y="916"/>
                </a:lnTo>
                <a:lnTo>
                  <a:pt x="662" y="915"/>
                </a:lnTo>
                <a:lnTo>
                  <a:pt x="651" y="910"/>
                </a:lnTo>
                <a:lnTo>
                  <a:pt x="639" y="903"/>
                </a:lnTo>
                <a:lnTo>
                  <a:pt x="635" y="898"/>
                </a:lnTo>
                <a:lnTo>
                  <a:pt x="632" y="895"/>
                </a:lnTo>
                <a:lnTo>
                  <a:pt x="632" y="895"/>
                </a:lnTo>
                <a:lnTo>
                  <a:pt x="631" y="890"/>
                </a:lnTo>
                <a:lnTo>
                  <a:pt x="631" y="883"/>
                </a:lnTo>
                <a:lnTo>
                  <a:pt x="631" y="868"/>
                </a:lnTo>
                <a:lnTo>
                  <a:pt x="632" y="856"/>
                </a:lnTo>
                <a:lnTo>
                  <a:pt x="632" y="851"/>
                </a:lnTo>
                <a:lnTo>
                  <a:pt x="632" y="851"/>
                </a:lnTo>
                <a:lnTo>
                  <a:pt x="630" y="849"/>
                </a:lnTo>
                <a:lnTo>
                  <a:pt x="626" y="843"/>
                </a:lnTo>
                <a:lnTo>
                  <a:pt x="613" y="822"/>
                </a:lnTo>
                <a:lnTo>
                  <a:pt x="596" y="793"/>
                </a:lnTo>
                <a:lnTo>
                  <a:pt x="582" y="778"/>
                </a:lnTo>
                <a:lnTo>
                  <a:pt x="537" y="771"/>
                </a:lnTo>
                <a:lnTo>
                  <a:pt x="537" y="771"/>
                </a:lnTo>
                <a:lnTo>
                  <a:pt x="525" y="689"/>
                </a:lnTo>
                <a:lnTo>
                  <a:pt x="515" y="632"/>
                </a:lnTo>
                <a:lnTo>
                  <a:pt x="512" y="613"/>
                </a:lnTo>
                <a:lnTo>
                  <a:pt x="509" y="607"/>
                </a:lnTo>
                <a:lnTo>
                  <a:pt x="508" y="604"/>
                </a:lnTo>
                <a:lnTo>
                  <a:pt x="508" y="604"/>
                </a:lnTo>
                <a:lnTo>
                  <a:pt x="503" y="602"/>
                </a:lnTo>
                <a:lnTo>
                  <a:pt x="496" y="601"/>
                </a:lnTo>
                <a:lnTo>
                  <a:pt x="490" y="600"/>
                </a:lnTo>
                <a:lnTo>
                  <a:pt x="488" y="598"/>
                </a:lnTo>
                <a:lnTo>
                  <a:pt x="487" y="597"/>
                </a:lnTo>
                <a:lnTo>
                  <a:pt x="487" y="597"/>
                </a:lnTo>
                <a:lnTo>
                  <a:pt x="485" y="596"/>
                </a:lnTo>
                <a:lnTo>
                  <a:pt x="483" y="595"/>
                </a:lnTo>
                <a:lnTo>
                  <a:pt x="476" y="596"/>
                </a:lnTo>
                <a:lnTo>
                  <a:pt x="465" y="597"/>
                </a:lnTo>
                <a:lnTo>
                  <a:pt x="465" y="597"/>
                </a:lnTo>
                <a:lnTo>
                  <a:pt x="460" y="583"/>
                </a:lnTo>
                <a:lnTo>
                  <a:pt x="458" y="572"/>
                </a:lnTo>
                <a:lnTo>
                  <a:pt x="458" y="569"/>
                </a:lnTo>
                <a:lnTo>
                  <a:pt x="458" y="568"/>
                </a:lnTo>
                <a:lnTo>
                  <a:pt x="458" y="568"/>
                </a:lnTo>
                <a:lnTo>
                  <a:pt x="458" y="567"/>
                </a:lnTo>
                <a:lnTo>
                  <a:pt x="457" y="566"/>
                </a:lnTo>
                <a:lnTo>
                  <a:pt x="452" y="561"/>
                </a:lnTo>
                <a:lnTo>
                  <a:pt x="443" y="554"/>
                </a:lnTo>
                <a:lnTo>
                  <a:pt x="443" y="554"/>
                </a:lnTo>
                <a:lnTo>
                  <a:pt x="446" y="551"/>
                </a:lnTo>
                <a:lnTo>
                  <a:pt x="448" y="549"/>
                </a:lnTo>
                <a:lnTo>
                  <a:pt x="451" y="547"/>
                </a:lnTo>
                <a:lnTo>
                  <a:pt x="451" y="547"/>
                </a:lnTo>
                <a:lnTo>
                  <a:pt x="452" y="543"/>
                </a:lnTo>
                <a:lnTo>
                  <a:pt x="452" y="538"/>
                </a:lnTo>
                <a:lnTo>
                  <a:pt x="449" y="526"/>
                </a:lnTo>
                <a:lnTo>
                  <a:pt x="447" y="513"/>
                </a:lnTo>
                <a:lnTo>
                  <a:pt x="443" y="502"/>
                </a:lnTo>
                <a:lnTo>
                  <a:pt x="443" y="502"/>
                </a:lnTo>
                <a:lnTo>
                  <a:pt x="435" y="479"/>
                </a:lnTo>
                <a:lnTo>
                  <a:pt x="420" y="437"/>
                </a:lnTo>
                <a:lnTo>
                  <a:pt x="400" y="372"/>
                </a:lnTo>
                <a:lnTo>
                  <a:pt x="400" y="372"/>
                </a:lnTo>
                <a:lnTo>
                  <a:pt x="395" y="348"/>
                </a:lnTo>
                <a:lnTo>
                  <a:pt x="388" y="305"/>
                </a:lnTo>
                <a:lnTo>
                  <a:pt x="381" y="259"/>
                </a:lnTo>
                <a:lnTo>
                  <a:pt x="378" y="243"/>
                </a:lnTo>
                <a:lnTo>
                  <a:pt x="378" y="234"/>
                </a:lnTo>
                <a:lnTo>
                  <a:pt x="378" y="234"/>
                </a:lnTo>
                <a:lnTo>
                  <a:pt x="377" y="222"/>
                </a:lnTo>
                <a:lnTo>
                  <a:pt x="376" y="207"/>
                </a:lnTo>
                <a:lnTo>
                  <a:pt x="373" y="195"/>
                </a:lnTo>
                <a:lnTo>
                  <a:pt x="372" y="191"/>
                </a:lnTo>
                <a:lnTo>
                  <a:pt x="371" y="190"/>
                </a:lnTo>
                <a:lnTo>
                  <a:pt x="371" y="190"/>
                </a:lnTo>
                <a:lnTo>
                  <a:pt x="359" y="188"/>
                </a:lnTo>
                <a:lnTo>
                  <a:pt x="352" y="185"/>
                </a:lnTo>
                <a:lnTo>
                  <a:pt x="351" y="184"/>
                </a:lnTo>
                <a:lnTo>
                  <a:pt x="349" y="183"/>
                </a:lnTo>
                <a:lnTo>
                  <a:pt x="349" y="183"/>
                </a:lnTo>
                <a:lnTo>
                  <a:pt x="347" y="182"/>
                </a:lnTo>
                <a:lnTo>
                  <a:pt x="343" y="181"/>
                </a:lnTo>
                <a:lnTo>
                  <a:pt x="330" y="178"/>
                </a:lnTo>
                <a:lnTo>
                  <a:pt x="312" y="176"/>
                </a:lnTo>
                <a:lnTo>
                  <a:pt x="305" y="169"/>
                </a:lnTo>
                <a:lnTo>
                  <a:pt x="305" y="169"/>
                </a:lnTo>
                <a:lnTo>
                  <a:pt x="309" y="166"/>
                </a:lnTo>
                <a:lnTo>
                  <a:pt x="315" y="158"/>
                </a:lnTo>
                <a:lnTo>
                  <a:pt x="322" y="146"/>
                </a:lnTo>
                <a:lnTo>
                  <a:pt x="325" y="140"/>
                </a:lnTo>
                <a:lnTo>
                  <a:pt x="328" y="132"/>
                </a:lnTo>
                <a:lnTo>
                  <a:pt x="328" y="132"/>
                </a:lnTo>
                <a:lnTo>
                  <a:pt x="328" y="124"/>
                </a:lnTo>
                <a:lnTo>
                  <a:pt x="329" y="116"/>
                </a:lnTo>
                <a:lnTo>
                  <a:pt x="327" y="98"/>
                </a:lnTo>
                <a:lnTo>
                  <a:pt x="324" y="83"/>
                </a:lnTo>
                <a:lnTo>
                  <a:pt x="319" y="75"/>
                </a:lnTo>
                <a:lnTo>
                  <a:pt x="319" y="75"/>
                </a:lnTo>
                <a:lnTo>
                  <a:pt x="312" y="63"/>
                </a:lnTo>
                <a:lnTo>
                  <a:pt x="305" y="52"/>
                </a:lnTo>
                <a:lnTo>
                  <a:pt x="305" y="52"/>
                </a:lnTo>
                <a:lnTo>
                  <a:pt x="302" y="46"/>
                </a:lnTo>
                <a:lnTo>
                  <a:pt x="298" y="34"/>
                </a:lnTo>
                <a:lnTo>
                  <a:pt x="294" y="28"/>
                </a:lnTo>
                <a:lnTo>
                  <a:pt x="290" y="20"/>
                </a:lnTo>
                <a:lnTo>
                  <a:pt x="284" y="14"/>
                </a:lnTo>
                <a:lnTo>
                  <a:pt x="276" y="8"/>
                </a:lnTo>
                <a:lnTo>
                  <a:pt x="276" y="8"/>
                </a:lnTo>
                <a:lnTo>
                  <a:pt x="268" y="5"/>
                </a:lnTo>
                <a:lnTo>
                  <a:pt x="260" y="2"/>
                </a:lnTo>
                <a:lnTo>
                  <a:pt x="252" y="0"/>
                </a:lnTo>
                <a:lnTo>
                  <a:pt x="245" y="0"/>
                </a:lnTo>
                <a:lnTo>
                  <a:pt x="234" y="1"/>
                </a:lnTo>
                <a:lnTo>
                  <a:pt x="225" y="1"/>
                </a:lnTo>
                <a:lnTo>
                  <a:pt x="225" y="1"/>
                </a:lnTo>
                <a:lnTo>
                  <a:pt x="221" y="2"/>
                </a:lnTo>
                <a:lnTo>
                  <a:pt x="215" y="5"/>
                </a:lnTo>
                <a:lnTo>
                  <a:pt x="210" y="7"/>
                </a:lnTo>
                <a:lnTo>
                  <a:pt x="204" y="8"/>
                </a:lnTo>
                <a:lnTo>
                  <a:pt x="204" y="8"/>
                </a:lnTo>
                <a:lnTo>
                  <a:pt x="199" y="8"/>
                </a:lnTo>
                <a:lnTo>
                  <a:pt x="197" y="8"/>
                </a:lnTo>
                <a:lnTo>
                  <a:pt x="193" y="10"/>
                </a:lnTo>
                <a:lnTo>
                  <a:pt x="189" y="16"/>
                </a:lnTo>
                <a:lnTo>
                  <a:pt x="189" y="16"/>
                </a:lnTo>
                <a:lnTo>
                  <a:pt x="185" y="22"/>
                </a:lnTo>
                <a:lnTo>
                  <a:pt x="183" y="23"/>
                </a:lnTo>
                <a:lnTo>
                  <a:pt x="182" y="25"/>
                </a:lnTo>
                <a:lnTo>
                  <a:pt x="182" y="30"/>
                </a:lnTo>
                <a:lnTo>
                  <a:pt x="182" y="30"/>
                </a:lnTo>
                <a:lnTo>
                  <a:pt x="182" y="35"/>
                </a:lnTo>
                <a:lnTo>
                  <a:pt x="183" y="37"/>
                </a:lnTo>
                <a:lnTo>
                  <a:pt x="186" y="42"/>
                </a:lnTo>
                <a:lnTo>
                  <a:pt x="188" y="47"/>
                </a:lnTo>
                <a:lnTo>
                  <a:pt x="189" y="49"/>
                </a:lnTo>
                <a:lnTo>
                  <a:pt x="189" y="52"/>
                </a:lnTo>
                <a:lnTo>
                  <a:pt x="189" y="52"/>
                </a:lnTo>
                <a:lnTo>
                  <a:pt x="189" y="55"/>
                </a:lnTo>
                <a:lnTo>
                  <a:pt x="189" y="59"/>
                </a:lnTo>
                <a:lnTo>
                  <a:pt x="191" y="65"/>
                </a:lnTo>
                <a:lnTo>
                  <a:pt x="192" y="70"/>
                </a:lnTo>
                <a:lnTo>
                  <a:pt x="191" y="72"/>
                </a:lnTo>
                <a:lnTo>
                  <a:pt x="189" y="75"/>
                </a:lnTo>
                <a:lnTo>
                  <a:pt x="189" y="75"/>
                </a:lnTo>
                <a:lnTo>
                  <a:pt x="186" y="77"/>
                </a:lnTo>
                <a:lnTo>
                  <a:pt x="183" y="79"/>
                </a:lnTo>
                <a:lnTo>
                  <a:pt x="182" y="89"/>
                </a:lnTo>
                <a:lnTo>
                  <a:pt x="182" y="89"/>
                </a:lnTo>
                <a:lnTo>
                  <a:pt x="182" y="93"/>
                </a:lnTo>
                <a:lnTo>
                  <a:pt x="182" y="99"/>
                </a:lnTo>
                <a:lnTo>
                  <a:pt x="185" y="111"/>
                </a:lnTo>
                <a:lnTo>
                  <a:pt x="189" y="125"/>
                </a:lnTo>
                <a:lnTo>
                  <a:pt x="189" y="125"/>
                </a:lnTo>
                <a:close/>
                <a:moveTo>
                  <a:pt x="102" y="604"/>
                </a:moveTo>
                <a:lnTo>
                  <a:pt x="102" y="604"/>
                </a:lnTo>
                <a:lnTo>
                  <a:pt x="104" y="610"/>
                </a:lnTo>
                <a:lnTo>
                  <a:pt x="110" y="626"/>
                </a:lnTo>
                <a:lnTo>
                  <a:pt x="110" y="626"/>
                </a:lnTo>
                <a:lnTo>
                  <a:pt x="114" y="633"/>
                </a:lnTo>
                <a:lnTo>
                  <a:pt x="117" y="639"/>
                </a:lnTo>
                <a:lnTo>
                  <a:pt x="124" y="648"/>
                </a:lnTo>
                <a:lnTo>
                  <a:pt x="124" y="648"/>
                </a:lnTo>
                <a:lnTo>
                  <a:pt x="124" y="651"/>
                </a:lnTo>
                <a:lnTo>
                  <a:pt x="126" y="661"/>
                </a:lnTo>
                <a:lnTo>
                  <a:pt x="124" y="685"/>
                </a:lnTo>
                <a:lnTo>
                  <a:pt x="124" y="720"/>
                </a:lnTo>
                <a:lnTo>
                  <a:pt x="65" y="727"/>
                </a:lnTo>
                <a:lnTo>
                  <a:pt x="58" y="727"/>
                </a:lnTo>
                <a:lnTo>
                  <a:pt x="44" y="727"/>
                </a:lnTo>
                <a:lnTo>
                  <a:pt x="22" y="612"/>
                </a:lnTo>
                <a:lnTo>
                  <a:pt x="65" y="612"/>
                </a:lnTo>
                <a:lnTo>
                  <a:pt x="65" y="612"/>
                </a:lnTo>
                <a:lnTo>
                  <a:pt x="63" y="619"/>
                </a:lnTo>
                <a:lnTo>
                  <a:pt x="62" y="621"/>
                </a:lnTo>
                <a:lnTo>
                  <a:pt x="62" y="624"/>
                </a:lnTo>
                <a:lnTo>
                  <a:pt x="63" y="625"/>
                </a:lnTo>
                <a:lnTo>
                  <a:pt x="65" y="626"/>
                </a:lnTo>
                <a:lnTo>
                  <a:pt x="65" y="626"/>
                </a:lnTo>
                <a:lnTo>
                  <a:pt x="71" y="625"/>
                </a:lnTo>
                <a:lnTo>
                  <a:pt x="76" y="622"/>
                </a:lnTo>
                <a:lnTo>
                  <a:pt x="80" y="619"/>
                </a:lnTo>
                <a:lnTo>
                  <a:pt x="80" y="619"/>
                </a:lnTo>
                <a:lnTo>
                  <a:pt x="83" y="620"/>
                </a:lnTo>
                <a:lnTo>
                  <a:pt x="86" y="620"/>
                </a:lnTo>
                <a:lnTo>
                  <a:pt x="87" y="619"/>
                </a:lnTo>
                <a:lnTo>
                  <a:pt x="87" y="619"/>
                </a:lnTo>
                <a:lnTo>
                  <a:pt x="95" y="610"/>
                </a:lnTo>
                <a:lnTo>
                  <a:pt x="102" y="604"/>
                </a:lnTo>
                <a:lnTo>
                  <a:pt x="102" y="604"/>
                </a:lnTo>
                <a:close/>
                <a:moveTo>
                  <a:pt x="436" y="641"/>
                </a:moveTo>
                <a:lnTo>
                  <a:pt x="436" y="641"/>
                </a:lnTo>
                <a:lnTo>
                  <a:pt x="423" y="635"/>
                </a:lnTo>
                <a:lnTo>
                  <a:pt x="417" y="631"/>
                </a:lnTo>
                <a:lnTo>
                  <a:pt x="416" y="628"/>
                </a:lnTo>
                <a:lnTo>
                  <a:pt x="414" y="626"/>
                </a:lnTo>
                <a:lnTo>
                  <a:pt x="414" y="626"/>
                </a:lnTo>
                <a:lnTo>
                  <a:pt x="414" y="620"/>
                </a:lnTo>
                <a:lnTo>
                  <a:pt x="416" y="616"/>
                </a:lnTo>
                <a:lnTo>
                  <a:pt x="419" y="614"/>
                </a:lnTo>
                <a:lnTo>
                  <a:pt x="422" y="612"/>
                </a:lnTo>
                <a:lnTo>
                  <a:pt x="422" y="612"/>
                </a:lnTo>
                <a:lnTo>
                  <a:pt x="424" y="609"/>
                </a:lnTo>
                <a:lnTo>
                  <a:pt x="428" y="608"/>
                </a:lnTo>
                <a:lnTo>
                  <a:pt x="431" y="609"/>
                </a:lnTo>
                <a:lnTo>
                  <a:pt x="436" y="612"/>
                </a:lnTo>
                <a:lnTo>
                  <a:pt x="436" y="612"/>
                </a:lnTo>
                <a:lnTo>
                  <a:pt x="441" y="615"/>
                </a:lnTo>
                <a:lnTo>
                  <a:pt x="442" y="618"/>
                </a:lnTo>
                <a:lnTo>
                  <a:pt x="446" y="619"/>
                </a:lnTo>
                <a:lnTo>
                  <a:pt x="451" y="619"/>
                </a:lnTo>
                <a:lnTo>
                  <a:pt x="451" y="619"/>
                </a:lnTo>
                <a:lnTo>
                  <a:pt x="457" y="616"/>
                </a:lnTo>
                <a:lnTo>
                  <a:pt x="461" y="614"/>
                </a:lnTo>
                <a:lnTo>
                  <a:pt x="465" y="612"/>
                </a:lnTo>
                <a:lnTo>
                  <a:pt x="465" y="612"/>
                </a:lnTo>
                <a:lnTo>
                  <a:pt x="472" y="610"/>
                </a:lnTo>
                <a:lnTo>
                  <a:pt x="478" y="610"/>
                </a:lnTo>
                <a:lnTo>
                  <a:pt x="479" y="610"/>
                </a:lnTo>
                <a:lnTo>
                  <a:pt x="479" y="612"/>
                </a:lnTo>
                <a:lnTo>
                  <a:pt x="479" y="612"/>
                </a:lnTo>
                <a:lnTo>
                  <a:pt x="484" y="638"/>
                </a:lnTo>
                <a:lnTo>
                  <a:pt x="494" y="692"/>
                </a:lnTo>
                <a:lnTo>
                  <a:pt x="508" y="771"/>
                </a:lnTo>
                <a:lnTo>
                  <a:pt x="508" y="771"/>
                </a:lnTo>
                <a:lnTo>
                  <a:pt x="479" y="773"/>
                </a:lnTo>
                <a:lnTo>
                  <a:pt x="460" y="773"/>
                </a:lnTo>
                <a:lnTo>
                  <a:pt x="453" y="773"/>
                </a:lnTo>
                <a:lnTo>
                  <a:pt x="452" y="772"/>
                </a:lnTo>
                <a:lnTo>
                  <a:pt x="451" y="771"/>
                </a:lnTo>
                <a:lnTo>
                  <a:pt x="451" y="771"/>
                </a:lnTo>
                <a:lnTo>
                  <a:pt x="443" y="730"/>
                </a:lnTo>
                <a:lnTo>
                  <a:pt x="436" y="691"/>
                </a:lnTo>
                <a:lnTo>
                  <a:pt x="436" y="691"/>
                </a:lnTo>
                <a:lnTo>
                  <a:pt x="446" y="680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58" y="669"/>
                </a:lnTo>
                <a:lnTo>
                  <a:pt x="449" y="655"/>
                </a:lnTo>
                <a:lnTo>
                  <a:pt x="443" y="647"/>
                </a:lnTo>
                <a:lnTo>
                  <a:pt x="440" y="643"/>
                </a:lnTo>
                <a:lnTo>
                  <a:pt x="436" y="641"/>
                </a:lnTo>
                <a:lnTo>
                  <a:pt x="436" y="6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58">
            <a:extLst>
              <a:ext uri="{FF2B5EF4-FFF2-40B4-BE49-F238E27FC236}">
                <a16:creationId xmlns:a16="http://schemas.microsoft.com/office/drawing/2014/main" id="{E43FD83C-0DD4-459E-8889-894E3CB0FC27}"/>
              </a:ext>
            </a:extLst>
          </p:cNvPr>
          <p:cNvSpPr>
            <a:spLocks noEditPoints="1"/>
          </p:cNvSpPr>
          <p:nvPr/>
        </p:nvSpPr>
        <p:spPr bwMode="auto">
          <a:xfrm>
            <a:off x="4530308" y="4734144"/>
            <a:ext cx="745228" cy="1593115"/>
          </a:xfrm>
          <a:custGeom>
            <a:avLst/>
            <a:gdLst>
              <a:gd name="T0" fmla="*/ 284 w 588"/>
              <a:gd name="T1" fmla="*/ 560 h 1257"/>
              <a:gd name="T2" fmla="*/ 252 w 588"/>
              <a:gd name="T3" fmla="*/ 704 h 1257"/>
              <a:gd name="T4" fmla="*/ 264 w 588"/>
              <a:gd name="T5" fmla="*/ 732 h 1257"/>
              <a:gd name="T6" fmla="*/ 336 w 588"/>
              <a:gd name="T7" fmla="*/ 765 h 1257"/>
              <a:gd name="T8" fmla="*/ 339 w 588"/>
              <a:gd name="T9" fmla="*/ 922 h 1257"/>
              <a:gd name="T10" fmla="*/ 373 w 588"/>
              <a:gd name="T11" fmla="*/ 1051 h 1257"/>
              <a:gd name="T12" fmla="*/ 401 w 588"/>
              <a:gd name="T13" fmla="*/ 1159 h 1257"/>
              <a:gd name="T14" fmla="*/ 385 w 588"/>
              <a:gd name="T15" fmla="*/ 1198 h 1257"/>
              <a:gd name="T16" fmla="*/ 328 w 588"/>
              <a:gd name="T17" fmla="*/ 1211 h 1257"/>
              <a:gd name="T18" fmla="*/ 327 w 588"/>
              <a:gd name="T19" fmla="*/ 1240 h 1257"/>
              <a:gd name="T20" fmla="*/ 452 w 588"/>
              <a:gd name="T21" fmla="*/ 1253 h 1257"/>
              <a:gd name="T22" fmla="*/ 506 w 588"/>
              <a:gd name="T23" fmla="*/ 1233 h 1257"/>
              <a:gd name="T24" fmla="*/ 534 w 588"/>
              <a:gd name="T25" fmla="*/ 1178 h 1257"/>
              <a:gd name="T26" fmla="*/ 531 w 588"/>
              <a:gd name="T27" fmla="*/ 1145 h 1257"/>
              <a:gd name="T28" fmla="*/ 534 w 588"/>
              <a:gd name="T29" fmla="*/ 1107 h 1257"/>
              <a:gd name="T30" fmla="*/ 537 w 588"/>
              <a:gd name="T31" fmla="*/ 1040 h 1257"/>
              <a:gd name="T32" fmla="*/ 518 w 588"/>
              <a:gd name="T33" fmla="*/ 824 h 1257"/>
              <a:gd name="T34" fmla="*/ 543 w 588"/>
              <a:gd name="T35" fmla="*/ 747 h 1257"/>
              <a:gd name="T36" fmla="*/ 567 w 588"/>
              <a:gd name="T37" fmla="*/ 688 h 1257"/>
              <a:gd name="T38" fmla="*/ 588 w 588"/>
              <a:gd name="T39" fmla="*/ 710 h 1257"/>
              <a:gd name="T40" fmla="*/ 541 w 588"/>
              <a:gd name="T41" fmla="*/ 488 h 1257"/>
              <a:gd name="T42" fmla="*/ 547 w 588"/>
              <a:gd name="T43" fmla="*/ 299 h 1257"/>
              <a:gd name="T44" fmla="*/ 526 w 588"/>
              <a:gd name="T45" fmla="*/ 188 h 1257"/>
              <a:gd name="T46" fmla="*/ 495 w 588"/>
              <a:gd name="T47" fmla="*/ 152 h 1257"/>
              <a:gd name="T48" fmla="*/ 444 w 588"/>
              <a:gd name="T49" fmla="*/ 124 h 1257"/>
              <a:gd name="T50" fmla="*/ 441 w 588"/>
              <a:gd name="T51" fmla="*/ 95 h 1257"/>
              <a:gd name="T52" fmla="*/ 416 w 588"/>
              <a:gd name="T53" fmla="*/ 14 h 1257"/>
              <a:gd name="T54" fmla="*/ 364 w 588"/>
              <a:gd name="T55" fmla="*/ 4 h 1257"/>
              <a:gd name="T56" fmla="*/ 312 w 588"/>
              <a:gd name="T57" fmla="*/ 10 h 1257"/>
              <a:gd name="T58" fmla="*/ 268 w 588"/>
              <a:gd name="T59" fmla="*/ 94 h 1257"/>
              <a:gd name="T60" fmla="*/ 296 w 588"/>
              <a:gd name="T61" fmla="*/ 135 h 1257"/>
              <a:gd name="T62" fmla="*/ 313 w 588"/>
              <a:gd name="T63" fmla="*/ 163 h 1257"/>
              <a:gd name="T64" fmla="*/ 325 w 588"/>
              <a:gd name="T65" fmla="*/ 177 h 1257"/>
              <a:gd name="T66" fmla="*/ 347 w 588"/>
              <a:gd name="T67" fmla="*/ 184 h 1257"/>
              <a:gd name="T68" fmla="*/ 329 w 588"/>
              <a:gd name="T69" fmla="*/ 237 h 1257"/>
              <a:gd name="T70" fmla="*/ 284 w 588"/>
              <a:gd name="T71" fmla="*/ 314 h 1257"/>
              <a:gd name="T72" fmla="*/ 314 w 588"/>
              <a:gd name="T73" fmla="*/ 377 h 1257"/>
              <a:gd name="T74" fmla="*/ 292 w 588"/>
              <a:gd name="T75" fmla="*/ 426 h 1257"/>
              <a:gd name="T76" fmla="*/ 183 w 588"/>
              <a:gd name="T77" fmla="*/ 468 h 1257"/>
              <a:gd name="T78" fmla="*/ 141 w 588"/>
              <a:gd name="T79" fmla="*/ 490 h 1257"/>
              <a:gd name="T80" fmla="*/ 118 w 588"/>
              <a:gd name="T81" fmla="*/ 511 h 1257"/>
              <a:gd name="T82" fmla="*/ 145 w 588"/>
              <a:gd name="T83" fmla="*/ 867 h 1257"/>
              <a:gd name="T84" fmla="*/ 76 w 588"/>
              <a:gd name="T85" fmla="*/ 863 h 1257"/>
              <a:gd name="T86" fmla="*/ 11 w 588"/>
              <a:gd name="T87" fmla="*/ 904 h 1257"/>
              <a:gd name="T88" fmla="*/ 0 w 588"/>
              <a:gd name="T89" fmla="*/ 943 h 1257"/>
              <a:gd name="T90" fmla="*/ 10 w 588"/>
              <a:gd name="T91" fmla="*/ 1139 h 1257"/>
              <a:gd name="T92" fmla="*/ 39 w 588"/>
              <a:gd name="T93" fmla="*/ 1192 h 1257"/>
              <a:gd name="T94" fmla="*/ 56 w 588"/>
              <a:gd name="T95" fmla="*/ 1217 h 1257"/>
              <a:gd name="T96" fmla="*/ 82 w 588"/>
              <a:gd name="T97" fmla="*/ 1208 h 1257"/>
              <a:gd name="T98" fmla="*/ 123 w 588"/>
              <a:gd name="T99" fmla="*/ 1218 h 1257"/>
              <a:gd name="T100" fmla="*/ 118 w 588"/>
              <a:gd name="T101" fmla="*/ 1240 h 1257"/>
              <a:gd name="T102" fmla="*/ 138 w 588"/>
              <a:gd name="T103" fmla="*/ 1257 h 1257"/>
              <a:gd name="T104" fmla="*/ 145 w 588"/>
              <a:gd name="T105" fmla="*/ 1223 h 1257"/>
              <a:gd name="T106" fmla="*/ 199 w 588"/>
              <a:gd name="T107" fmla="*/ 1249 h 1257"/>
              <a:gd name="T108" fmla="*/ 228 w 588"/>
              <a:gd name="T109" fmla="*/ 1226 h 1257"/>
              <a:gd name="T110" fmla="*/ 252 w 588"/>
              <a:gd name="T111" fmla="*/ 1198 h 1257"/>
              <a:gd name="T112" fmla="*/ 237 w 588"/>
              <a:gd name="T113" fmla="*/ 911 h 1257"/>
              <a:gd name="T114" fmla="*/ 191 w 588"/>
              <a:gd name="T115" fmla="*/ 537 h 1257"/>
              <a:gd name="T116" fmla="*/ 292 w 588"/>
              <a:gd name="T117" fmla="*/ 505 h 1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88" h="1257">
                <a:moveTo>
                  <a:pt x="292" y="505"/>
                </a:moveTo>
                <a:lnTo>
                  <a:pt x="292" y="505"/>
                </a:lnTo>
                <a:lnTo>
                  <a:pt x="289" y="519"/>
                </a:lnTo>
                <a:lnTo>
                  <a:pt x="288" y="530"/>
                </a:lnTo>
                <a:lnTo>
                  <a:pt x="288" y="537"/>
                </a:lnTo>
                <a:lnTo>
                  <a:pt x="288" y="537"/>
                </a:lnTo>
                <a:lnTo>
                  <a:pt x="288" y="545"/>
                </a:lnTo>
                <a:lnTo>
                  <a:pt x="284" y="560"/>
                </a:lnTo>
                <a:lnTo>
                  <a:pt x="278" y="578"/>
                </a:lnTo>
                <a:lnTo>
                  <a:pt x="272" y="596"/>
                </a:lnTo>
                <a:lnTo>
                  <a:pt x="272" y="596"/>
                </a:lnTo>
                <a:lnTo>
                  <a:pt x="269" y="607"/>
                </a:lnTo>
                <a:lnTo>
                  <a:pt x="266" y="621"/>
                </a:lnTo>
                <a:lnTo>
                  <a:pt x="260" y="654"/>
                </a:lnTo>
                <a:lnTo>
                  <a:pt x="256" y="684"/>
                </a:lnTo>
                <a:lnTo>
                  <a:pt x="252" y="704"/>
                </a:lnTo>
                <a:lnTo>
                  <a:pt x="252" y="704"/>
                </a:lnTo>
                <a:lnTo>
                  <a:pt x="251" y="712"/>
                </a:lnTo>
                <a:lnTo>
                  <a:pt x="252" y="715"/>
                </a:lnTo>
                <a:lnTo>
                  <a:pt x="253" y="718"/>
                </a:lnTo>
                <a:lnTo>
                  <a:pt x="257" y="722"/>
                </a:lnTo>
                <a:lnTo>
                  <a:pt x="263" y="730"/>
                </a:lnTo>
                <a:lnTo>
                  <a:pt x="263" y="730"/>
                </a:lnTo>
                <a:lnTo>
                  <a:pt x="264" y="732"/>
                </a:lnTo>
                <a:lnTo>
                  <a:pt x="268" y="734"/>
                </a:lnTo>
                <a:lnTo>
                  <a:pt x="277" y="737"/>
                </a:lnTo>
                <a:lnTo>
                  <a:pt x="289" y="738"/>
                </a:lnTo>
                <a:lnTo>
                  <a:pt x="302" y="737"/>
                </a:lnTo>
                <a:lnTo>
                  <a:pt x="327" y="734"/>
                </a:lnTo>
                <a:lnTo>
                  <a:pt x="337" y="733"/>
                </a:lnTo>
                <a:lnTo>
                  <a:pt x="337" y="733"/>
                </a:lnTo>
                <a:lnTo>
                  <a:pt x="336" y="765"/>
                </a:lnTo>
                <a:lnTo>
                  <a:pt x="335" y="791"/>
                </a:lnTo>
                <a:lnTo>
                  <a:pt x="334" y="812"/>
                </a:lnTo>
                <a:lnTo>
                  <a:pt x="334" y="812"/>
                </a:lnTo>
                <a:lnTo>
                  <a:pt x="336" y="866"/>
                </a:lnTo>
                <a:lnTo>
                  <a:pt x="337" y="895"/>
                </a:lnTo>
                <a:lnTo>
                  <a:pt x="337" y="910"/>
                </a:lnTo>
                <a:lnTo>
                  <a:pt x="337" y="910"/>
                </a:lnTo>
                <a:lnTo>
                  <a:pt x="339" y="922"/>
                </a:lnTo>
                <a:lnTo>
                  <a:pt x="342" y="943"/>
                </a:lnTo>
                <a:lnTo>
                  <a:pt x="348" y="969"/>
                </a:lnTo>
                <a:lnTo>
                  <a:pt x="353" y="983"/>
                </a:lnTo>
                <a:lnTo>
                  <a:pt x="357" y="995"/>
                </a:lnTo>
                <a:lnTo>
                  <a:pt x="357" y="995"/>
                </a:lnTo>
                <a:lnTo>
                  <a:pt x="361" y="1008"/>
                </a:lnTo>
                <a:lnTo>
                  <a:pt x="366" y="1022"/>
                </a:lnTo>
                <a:lnTo>
                  <a:pt x="373" y="1051"/>
                </a:lnTo>
                <a:lnTo>
                  <a:pt x="383" y="1099"/>
                </a:lnTo>
                <a:lnTo>
                  <a:pt x="383" y="1099"/>
                </a:lnTo>
                <a:lnTo>
                  <a:pt x="388" y="1131"/>
                </a:lnTo>
                <a:lnTo>
                  <a:pt x="390" y="1149"/>
                </a:lnTo>
                <a:lnTo>
                  <a:pt x="390" y="1149"/>
                </a:lnTo>
                <a:lnTo>
                  <a:pt x="392" y="1152"/>
                </a:lnTo>
                <a:lnTo>
                  <a:pt x="396" y="1156"/>
                </a:lnTo>
                <a:lnTo>
                  <a:pt x="401" y="1159"/>
                </a:lnTo>
                <a:lnTo>
                  <a:pt x="404" y="1162"/>
                </a:lnTo>
                <a:lnTo>
                  <a:pt x="404" y="1162"/>
                </a:lnTo>
                <a:lnTo>
                  <a:pt x="402" y="1167"/>
                </a:lnTo>
                <a:lnTo>
                  <a:pt x="400" y="1178"/>
                </a:lnTo>
                <a:lnTo>
                  <a:pt x="400" y="1178"/>
                </a:lnTo>
                <a:lnTo>
                  <a:pt x="396" y="1186"/>
                </a:lnTo>
                <a:lnTo>
                  <a:pt x="392" y="1192"/>
                </a:lnTo>
                <a:lnTo>
                  <a:pt x="385" y="1198"/>
                </a:lnTo>
                <a:lnTo>
                  <a:pt x="377" y="1204"/>
                </a:lnTo>
                <a:lnTo>
                  <a:pt x="377" y="1204"/>
                </a:lnTo>
                <a:lnTo>
                  <a:pt x="372" y="1206"/>
                </a:lnTo>
                <a:lnTo>
                  <a:pt x="366" y="1208"/>
                </a:lnTo>
                <a:lnTo>
                  <a:pt x="352" y="1209"/>
                </a:lnTo>
                <a:lnTo>
                  <a:pt x="339" y="1209"/>
                </a:lnTo>
                <a:lnTo>
                  <a:pt x="328" y="1211"/>
                </a:lnTo>
                <a:lnTo>
                  <a:pt x="328" y="1211"/>
                </a:lnTo>
                <a:lnTo>
                  <a:pt x="324" y="1212"/>
                </a:lnTo>
                <a:lnTo>
                  <a:pt x="322" y="1215"/>
                </a:lnTo>
                <a:lnTo>
                  <a:pt x="320" y="1218"/>
                </a:lnTo>
                <a:lnTo>
                  <a:pt x="320" y="1222"/>
                </a:lnTo>
                <a:lnTo>
                  <a:pt x="322" y="1231"/>
                </a:lnTo>
                <a:lnTo>
                  <a:pt x="324" y="1237"/>
                </a:lnTo>
                <a:lnTo>
                  <a:pt x="324" y="1237"/>
                </a:lnTo>
                <a:lnTo>
                  <a:pt x="327" y="1240"/>
                </a:lnTo>
                <a:lnTo>
                  <a:pt x="330" y="1243"/>
                </a:lnTo>
                <a:lnTo>
                  <a:pt x="340" y="1249"/>
                </a:lnTo>
                <a:lnTo>
                  <a:pt x="354" y="1257"/>
                </a:lnTo>
                <a:lnTo>
                  <a:pt x="354" y="1257"/>
                </a:lnTo>
                <a:lnTo>
                  <a:pt x="366" y="1257"/>
                </a:lnTo>
                <a:lnTo>
                  <a:pt x="394" y="1256"/>
                </a:lnTo>
                <a:lnTo>
                  <a:pt x="425" y="1253"/>
                </a:lnTo>
                <a:lnTo>
                  <a:pt x="452" y="1253"/>
                </a:lnTo>
                <a:lnTo>
                  <a:pt x="452" y="1253"/>
                </a:lnTo>
                <a:lnTo>
                  <a:pt x="471" y="1253"/>
                </a:lnTo>
                <a:lnTo>
                  <a:pt x="487" y="1251"/>
                </a:lnTo>
                <a:lnTo>
                  <a:pt x="497" y="1247"/>
                </a:lnTo>
                <a:lnTo>
                  <a:pt x="505" y="1244"/>
                </a:lnTo>
                <a:lnTo>
                  <a:pt x="505" y="1244"/>
                </a:lnTo>
                <a:lnTo>
                  <a:pt x="506" y="1240"/>
                </a:lnTo>
                <a:lnTo>
                  <a:pt x="506" y="1233"/>
                </a:lnTo>
                <a:lnTo>
                  <a:pt x="505" y="1216"/>
                </a:lnTo>
                <a:lnTo>
                  <a:pt x="501" y="1191"/>
                </a:lnTo>
                <a:lnTo>
                  <a:pt x="518" y="1191"/>
                </a:lnTo>
                <a:lnTo>
                  <a:pt x="518" y="1191"/>
                </a:lnTo>
                <a:lnTo>
                  <a:pt x="523" y="1190"/>
                </a:lnTo>
                <a:lnTo>
                  <a:pt x="526" y="1187"/>
                </a:lnTo>
                <a:lnTo>
                  <a:pt x="529" y="1184"/>
                </a:lnTo>
                <a:lnTo>
                  <a:pt x="534" y="1178"/>
                </a:lnTo>
                <a:lnTo>
                  <a:pt x="534" y="1178"/>
                </a:lnTo>
                <a:lnTo>
                  <a:pt x="536" y="1175"/>
                </a:lnTo>
                <a:lnTo>
                  <a:pt x="537" y="1170"/>
                </a:lnTo>
                <a:lnTo>
                  <a:pt x="536" y="1164"/>
                </a:lnTo>
                <a:lnTo>
                  <a:pt x="535" y="1159"/>
                </a:lnTo>
                <a:lnTo>
                  <a:pt x="531" y="1150"/>
                </a:lnTo>
                <a:lnTo>
                  <a:pt x="531" y="1145"/>
                </a:lnTo>
                <a:lnTo>
                  <a:pt x="531" y="1145"/>
                </a:lnTo>
                <a:lnTo>
                  <a:pt x="531" y="1144"/>
                </a:lnTo>
                <a:lnTo>
                  <a:pt x="532" y="1141"/>
                </a:lnTo>
                <a:lnTo>
                  <a:pt x="532" y="1137"/>
                </a:lnTo>
                <a:lnTo>
                  <a:pt x="534" y="1132"/>
                </a:lnTo>
                <a:lnTo>
                  <a:pt x="534" y="1132"/>
                </a:lnTo>
                <a:lnTo>
                  <a:pt x="535" y="1127"/>
                </a:lnTo>
                <a:lnTo>
                  <a:pt x="535" y="1121"/>
                </a:lnTo>
                <a:lnTo>
                  <a:pt x="534" y="1107"/>
                </a:lnTo>
                <a:lnTo>
                  <a:pt x="534" y="1107"/>
                </a:lnTo>
                <a:lnTo>
                  <a:pt x="534" y="1099"/>
                </a:lnTo>
                <a:lnTo>
                  <a:pt x="535" y="1094"/>
                </a:lnTo>
                <a:lnTo>
                  <a:pt x="536" y="1090"/>
                </a:lnTo>
                <a:lnTo>
                  <a:pt x="537" y="1084"/>
                </a:lnTo>
                <a:lnTo>
                  <a:pt x="537" y="1084"/>
                </a:lnTo>
                <a:lnTo>
                  <a:pt x="537" y="1061"/>
                </a:lnTo>
                <a:lnTo>
                  <a:pt x="537" y="1040"/>
                </a:lnTo>
                <a:lnTo>
                  <a:pt x="537" y="1040"/>
                </a:lnTo>
                <a:lnTo>
                  <a:pt x="534" y="1019"/>
                </a:lnTo>
                <a:lnTo>
                  <a:pt x="526" y="980"/>
                </a:lnTo>
                <a:lnTo>
                  <a:pt x="518" y="940"/>
                </a:lnTo>
                <a:lnTo>
                  <a:pt x="514" y="920"/>
                </a:lnTo>
                <a:lnTo>
                  <a:pt x="514" y="920"/>
                </a:lnTo>
                <a:lnTo>
                  <a:pt x="517" y="861"/>
                </a:lnTo>
                <a:lnTo>
                  <a:pt x="518" y="824"/>
                </a:lnTo>
                <a:lnTo>
                  <a:pt x="518" y="810"/>
                </a:lnTo>
                <a:lnTo>
                  <a:pt x="518" y="806"/>
                </a:lnTo>
                <a:lnTo>
                  <a:pt x="518" y="806"/>
                </a:lnTo>
                <a:lnTo>
                  <a:pt x="518" y="802"/>
                </a:lnTo>
                <a:lnTo>
                  <a:pt x="519" y="795"/>
                </a:lnTo>
                <a:lnTo>
                  <a:pt x="525" y="775"/>
                </a:lnTo>
                <a:lnTo>
                  <a:pt x="534" y="747"/>
                </a:lnTo>
                <a:lnTo>
                  <a:pt x="543" y="747"/>
                </a:lnTo>
                <a:lnTo>
                  <a:pt x="543" y="747"/>
                </a:lnTo>
                <a:lnTo>
                  <a:pt x="547" y="728"/>
                </a:lnTo>
                <a:lnTo>
                  <a:pt x="550" y="714"/>
                </a:lnTo>
                <a:lnTo>
                  <a:pt x="554" y="704"/>
                </a:lnTo>
                <a:lnTo>
                  <a:pt x="554" y="704"/>
                </a:lnTo>
                <a:lnTo>
                  <a:pt x="561" y="692"/>
                </a:lnTo>
                <a:lnTo>
                  <a:pt x="565" y="689"/>
                </a:lnTo>
                <a:lnTo>
                  <a:pt x="567" y="688"/>
                </a:lnTo>
                <a:lnTo>
                  <a:pt x="567" y="688"/>
                </a:lnTo>
                <a:lnTo>
                  <a:pt x="574" y="702"/>
                </a:lnTo>
                <a:lnTo>
                  <a:pt x="580" y="710"/>
                </a:lnTo>
                <a:lnTo>
                  <a:pt x="584" y="714"/>
                </a:lnTo>
                <a:lnTo>
                  <a:pt x="586" y="714"/>
                </a:lnTo>
                <a:lnTo>
                  <a:pt x="586" y="714"/>
                </a:lnTo>
                <a:lnTo>
                  <a:pt x="588" y="713"/>
                </a:lnTo>
                <a:lnTo>
                  <a:pt x="588" y="710"/>
                </a:lnTo>
                <a:lnTo>
                  <a:pt x="588" y="704"/>
                </a:lnTo>
                <a:lnTo>
                  <a:pt x="583" y="685"/>
                </a:lnTo>
                <a:lnTo>
                  <a:pt x="577" y="667"/>
                </a:lnTo>
                <a:lnTo>
                  <a:pt x="573" y="659"/>
                </a:lnTo>
                <a:lnTo>
                  <a:pt x="573" y="659"/>
                </a:lnTo>
                <a:lnTo>
                  <a:pt x="556" y="572"/>
                </a:lnTo>
                <a:lnTo>
                  <a:pt x="544" y="514"/>
                </a:lnTo>
                <a:lnTo>
                  <a:pt x="541" y="488"/>
                </a:lnTo>
                <a:lnTo>
                  <a:pt x="541" y="488"/>
                </a:lnTo>
                <a:lnTo>
                  <a:pt x="541" y="474"/>
                </a:lnTo>
                <a:lnTo>
                  <a:pt x="541" y="442"/>
                </a:lnTo>
                <a:lnTo>
                  <a:pt x="541" y="390"/>
                </a:lnTo>
                <a:lnTo>
                  <a:pt x="541" y="390"/>
                </a:lnTo>
                <a:lnTo>
                  <a:pt x="543" y="346"/>
                </a:lnTo>
                <a:lnTo>
                  <a:pt x="547" y="299"/>
                </a:lnTo>
                <a:lnTo>
                  <a:pt x="547" y="299"/>
                </a:lnTo>
                <a:lnTo>
                  <a:pt x="547" y="284"/>
                </a:lnTo>
                <a:lnTo>
                  <a:pt x="544" y="261"/>
                </a:lnTo>
                <a:lnTo>
                  <a:pt x="542" y="236"/>
                </a:lnTo>
                <a:lnTo>
                  <a:pt x="537" y="213"/>
                </a:lnTo>
                <a:lnTo>
                  <a:pt x="537" y="213"/>
                </a:lnTo>
                <a:lnTo>
                  <a:pt x="535" y="205"/>
                </a:lnTo>
                <a:lnTo>
                  <a:pt x="531" y="196"/>
                </a:lnTo>
                <a:lnTo>
                  <a:pt x="526" y="188"/>
                </a:lnTo>
                <a:lnTo>
                  <a:pt x="521" y="181"/>
                </a:lnTo>
                <a:lnTo>
                  <a:pt x="512" y="167"/>
                </a:lnTo>
                <a:lnTo>
                  <a:pt x="501" y="158"/>
                </a:lnTo>
                <a:lnTo>
                  <a:pt x="501" y="158"/>
                </a:lnTo>
                <a:lnTo>
                  <a:pt x="494" y="151"/>
                </a:lnTo>
                <a:lnTo>
                  <a:pt x="494" y="151"/>
                </a:lnTo>
                <a:lnTo>
                  <a:pt x="494" y="152"/>
                </a:lnTo>
                <a:lnTo>
                  <a:pt x="495" y="152"/>
                </a:lnTo>
                <a:lnTo>
                  <a:pt x="495" y="152"/>
                </a:lnTo>
                <a:lnTo>
                  <a:pt x="487" y="148"/>
                </a:lnTo>
                <a:lnTo>
                  <a:pt x="470" y="144"/>
                </a:lnTo>
                <a:lnTo>
                  <a:pt x="446" y="138"/>
                </a:lnTo>
                <a:lnTo>
                  <a:pt x="446" y="138"/>
                </a:lnTo>
                <a:lnTo>
                  <a:pt x="444" y="132"/>
                </a:lnTo>
                <a:lnTo>
                  <a:pt x="443" y="126"/>
                </a:lnTo>
                <a:lnTo>
                  <a:pt x="444" y="124"/>
                </a:lnTo>
                <a:lnTo>
                  <a:pt x="446" y="122"/>
                </a:lnTo>
                <a:lnTo>
                  <a:pt x="446" y="122"/>
                </a:lnTo>
                <a:lnTo>
                  <a:pt x="447" y="119"/>
                </a:lnTo>
                <a:lnTo>
                  <a:pt x="446" y="117"/>
                </a:lnTo>
                <a:lnTo>
                  <a:pt x="443" y="113"/>
                </a:lnTo>
                <a:lnTo>
                  <a:pt x="442" y="108"/>
                </a:lnTo>
                <a:lnTo>
                  <a:pt x="442" y="108"/>
                </a:lnTo>
                <a:lnTo>
                  <a:pt x="441" y="95"/>
                </a:lnTo>
                <a:lnTo>
                  <a:pt x="438" y="76"/>
                </a:lnTo>
                <a:lnTo>
                  <a:pt x="438" y="76"/>
                </a:lnTo>
                <a:lnTo>
                  <a:pt x="437" y="63"/>
                </a:lnTo>
                <a:lnTo>
                  <a:pt x="434" y="46"/>
                </a:lnTo>
                <a:lnTo>
                  <a:pt x="431" y="36"/>
                </a:lnTo>
                <a:lnTo>
                  <a:pt x="426" y="28"/>
                </a:lnTo>
                <a:lnTo>
                  <a:pt x="422" y="20"/>
                </a:lnTo>
                <a:lnTo>
                  <a:pt x="416" y="14"/>
                </a:lnTo>
                <a:lnTo>
                  <a:pt x="416" y="14"/>
                </a:lnTo>
                <a:lnTo>
                  <a:pt x="410" y="10"/>
                </a:lnTo>
                <a:lnTo>
                  <a:pt x="401" y="6"/>
                </a:lnTo>
                <a:lnTo>
                  <a:pt x="393" y="5"/>
                </a:lnTo>
                <a:lnTo>
                  <a:pt x="384" y="4"/>
                </a:lnTo>
                <a:lnTo>
                  <a:pt x="371" y="4"/>
                </a:lnTo>
                <a:lnTo>
                  <a:pt x="364" y="4"/>
                </a:lnTo>
                <a:lnTo>
                  <a:pt x="364" y="4"/>
                </a:lnTo>
                <a:lnTo>
                  <a:pt x="359" y="4"/>
                </a:lnTo>
                <a:lnTo>
                  <a:pt x="349" y="1"/>
                </a:lnTo>
                <a:lnTo>
                  <a:pt x="343" y="0"/>
                </a:lnTo>
                <a:lnTo>
                  <a:pt x="337" y="0"/>
                </a:lnTo>
                <a:lnTo>
                  <a:pt x="329" y="1"/>
                </a:lnTo>
                <a:lnTo>
                  <a:pt x="322" y="4"/>
                </a:lnTo>
                <a:lnTo>
                  <a:pt x="322" y="4"/>
                </a:lnTo>
                <a:lnTo>
                  <a:pt x="312" y="10"/>
                </a:lnTo>
                <a:lnTo>
                  <a:pt x="304" y="18"/>
                </a:lnTo>
                <a:lnTo>
                  <a:pt x="294" y="29"/>
                </a:lnTo>
                <a:lnTo>
                  <a:pt x="286" y="40"/>
                </a:lnTo>
                <a:lnTo>
                  <a:pt x="272" y="60"/>
                </a:lnTo>
                <a:lnTo>
                  <a:pt x="265" y="73"/>
                </a:lnTo>
                <a:lnTo>
                  <a:pt x="265" y="73"/>
                </a:lnTo>
                <a:lnTo>
                  <a:pt x="265" y="82"/>
                </a:lnTo>
                <a:lnTo>
                  <a:pt x="268" y="94"/>
                </a:lnTo>
                <a:lnTo>
                  <a:pt x="272" y="108"/>
                </a:lnTo>
                <a:lnTo>
                  <a:pt x="276" y="114"/>
                </a:lnTo>
                <a:lnTo>
                  <a:pt x="278" y="119"/>
                </a:lnTo>
                <a:lnTo>
                  <a:pt x="278" y="119"/>
                </a:lnTo>
                <a:lnTo>
                  <a:pt x="286" y="126"/>
                </a:lnTo>
                <a:lnTo>
                  <a:pt x="292" y="131"/>
                </a:lnTo>
                <a:lnTo>
                  <a:pt x="292" y="131"/>
                </a:lnTo>
                <a:lnTo>
                  <a:pt x="296" y="135"/>
                </a:lnTo>
                <a:lnTo>
                  <a:pt x="301" y="137"/>
                </a:lnTo>
                <a:lnTo>
                  <a:pt x="305" y="138"/>
                </a:lnTo>
                <a:lnTo>
                  <a:pt x="305" y="138"/>
                </a:lnTo>
                <a:lnTo>
                  <a:pt x="308" y="158"/>
                </a:lnTo>
                <a:lnTo>
                  <a:pt x="308" y="158"/>
                </a:lnTo>
                <a:lnTo>
                  <a:pt x="310" y="160"/>
                </a:lnTo>
                <a:lnTo>
                  <a:pt x="311" y="163"/>
                </a:lnTo>
                <a:lnTo>
                  <a:pt x="313" y="163"/>
                </a:lnTo>
                <a:lnTo>
                  <a:pt x="316" y="163"/>
                </a:lnTo>
                <a:lnTo>
                  <a:pt x="319" y="161"/>
                </a:lnTo>
                <a:lnTo>
                  <a:pt x="322" y="161"/>
                </a:lnTo>
                <a:lnTo>
                  <a:pt x="322" y="161"/>
                </a:lnTo>
                <a:lnTo>
                  <a:pt x="322" y="166"/>
                </a:lnTo>
                <a:lnTo>
                  <a:pt x="324" y="175"/>
                </a:lnTo>
                <a:lnTo>
                  <a:pt x="324" y="175"/>
                </a:lnTo>
                <a:lnTo>
                  <a:pt x="325" y="177"/>
                </a:lnTo>
                <a:lnTo>
                  <a:pt x="328" y="178"/>
                </a:lnTo>
                <a:lnTo>
                  <a:pt x="337" y="184"/>
                </a:lnTo>
                <a:lnTo>
                  <a:pt x="337" y="184"/>
                </a:lnTo>
                <a:lnTo>
                  <a:pt x="342" y="187"/>
                </a:lnTo>
                <a:lnTo>
                  <a:pt x="346" y="187"/>
                </a:lnTo>
                <a:lnTo>
                  <a:pt x="347" y="185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7" y="184"/>
                </a:lnTo>
                <a:lnTo>
                  <a:pt x="347" y="197"/>
                </a:lnTo>
                <a:lnTo>
                  <a:pt x="347" y="197"/>
                </a:lnTo>
                <a:lnTo>
                  <a:pt x="343" y="210"/>
                </a:lnTo>
                <a:lnTo>
                  <a:pt x="337" y="223"/>
                </a:lnTo>
                <a:lnTo>
                  <a:pt x="337" y="223"/>
                </a:lnTo>
                <a:lnTo>
                  <a:pt x="329" y="237"/>
                </a:lnTo>
                <a:lnTo>
                  <a:pt x="318" y="256"/>
                </a:lnTo>
                <a:lnTo>
                  <a:pt x="318" y="256"/>
                </a:lnTo>
                <a:lnTo>
                  <a:pt x="302" y="277"/>
                </a:lnTo>
                <a:lnTo>
                  <a:pt x="293" y="289"/>
                </a:lnTo>
                <a:lnTo>
                  <a:pt x="286" y="302"/>
                </a:lnTo>
                <a:lnTo>
                  <a:pt x="286" y="302"/>
                </a:lnTo>
                <a:lnTo>
                  <a:pt x="283" y="307"/>
                </a:lnTo>
                <a:lnTo>
                  <a:pt x="284" y="314"/>
                </a:lnTo>
                <a:lnTo>
                  <a:pt x="286" y="321"/>
                </a:lnTo>
                <a:lnTo>
                  <a:pt x="289" y="328"/>
                </a:lnTo>
                <a:lnTo>
                  <a:pt x="298" y="342"/>
                </a:lnTo>
                <a:lnTo>
                  <a:pt x="305" y="354"/>
                </a:lnTo>
                <a:lnTo>
                  <a:pt x="305" y="354"/>
                </a:lnTo>
                <a:lnTo>
                  <a:pt x="310" y="364"/>
                </a:lnTo>
                <a:lnTo>
                  <a:pt x="312" y="371"/>
                </a:lnTo>
                <a:lnTo>
                  <a:pt x="314" y="377"/>
                </a:lnTo>
                <a:lnTo>
                  <a:pt x="314" y="377"/>
                </a:lnTo>
                <a:lnTo>
                  <a:pt x="316" y="384"/>
                </a:lnTo>
                <a:lnTo>
                  <a:pt x="316" y="399"/>
                </a:lnTo>
                <a:lnTo>
                  <a:pt x="314" y="419"/>
                </a:lnTo>
                <a:lnTo>
                  <a:pt x="314" y="419"/>
                </a:lnTo>
                <a:lnTo>
                  <a:pt x="307" y="423"/>
                </a:lnTo>
                <a:lnTo>
                  <a:pt x="292" y="426"/>
                </a:lnTo>
                <a:lnTo>
                  <a:pt x="292" y="426"/>
                </a:lnTo>
                <a:lnTo>
                  <a:pt x="281" y="429"/>
                </a:lnTo>
                <a:lnTo>
                  <a:pt x="264" y="436"/>
                </a:lnTo>
                <a:lnTo>
                  <a:pt x="229" y="449"/>
                </a:lnTo>
                <a:lnTo>
                  <a:pt x="229" y="449"/>
                </a:lnTo>
                <a:lnTo>
                  <a:pt x="206" y="459"/>
                </a:lnTo>
                <a:lnTo>
                  <a:pt x="191" y="465"/>
                </a:lnTo>
                <a:lnTo>
                  <a:pt x="191" y="465"/>
                </a:lnTo>
                <a:lnTo>
                  <a:pt x="183" y="468"/>
                </a:lnTo>
                <a:lnTo>
                  <a:pt x="175" y="473"/>
                </a:lnTo>
                <a:lnTo>
                  <a:pt x="168" y="478"/>
                </a:lnTo>
                <a:lnTo>
                  <a:pt x="168" y="478"/>
                </a:lnTo>
                <a:lnTo>
                  <a:pt x="163" y="479"/>
                </a:lnTo>
                <a:lnTo>
                  <a:pt x="154" y="482"/>
                </a:lnTo>
                <a:lnTo>
                  <a:pt x="154" y="482"/>
                </a:lnTo>
                <a:lnTo>
                  <a:pt x="148" y="485"/>
                </a:lnTo>
                <a:lnTo>
                  <a:pt x="141" y="490"/>
                </a:lnTo>
                <a:lnTo>
                  <a:pt x="128" y="498"/>
                </a:lnTo>
                <a:lnTo>
                  <a:pt x="128" y="498"/>
                </a:lnTo>
                <a:lnTo>
                  <a:pt x="127" y="500"/>
                </a:lnTo>
                <a:lnTo>
                  <a:pt x="126" y="501"/>
                </a:lnTo>
                <a:lnTo>
                  <a:pt x="126" y="505"/>
                </a:lnTo>
                <a:lnTo>
                  <a:pt x="128" y="508"/>
                </a:lnTo>
                <a:lnTo>
                  <a:pt x="118" y="511"/>
                </a:lnTo>
                <a:lnTo>
                  <a:pt x="118" y="511"/>
                </a:lnTo>
                <a:lnTo>
                  <a:pt x="120" y="520"/>
                </a:lnTo>
                <a:lnTo>
                  <a:pt x="121" y="527"/>
                </a:lnTo>
                <a:lnTo>
                  <a:pt x="122" y="531"/>
                </a:lnTo>
                <a:lnTo>
                  <a:pt x="122" y="531"/>
                </a:lnTo>
                <a:lnTo>
                  <a:pt x="124" y="535"/>
                </a:lnTo>
                <a:lnTo>
                  <a:pt x="124" y="537"/>
                </a:lnTo>
                <a:lnTo>
                  <a:pt x="132" y="537"/>
                </a:lnTo>
                <a:lnTo>
                  <a:pt x="145" y="867"/>
                </a:lnTo>
                <a:lnTo>
                  <a:pt x="145" y="867"/>
                </a:lnTo>
                <a:lnTo>
                  <a:pt x="135" y="862"/>
                </a:lnTo>
                <a:lnTo>
                  <a:pt x="124" y="857"/>
                </a:lnTo>
                <a:lnTo>
                  <a:pt x="124" y="857"/>
                </a:lnTo>
                <a:lnTo>
                  <a:pt x="109" y="857"/>
                </a:lnTo>
                <a:lnTo>
                  <a:pt x="92" y="857"/>
                </a:lnTo>
                <a:lnTo>
                  <a:pt x="92" y="857"/>
                </a:lnTo>
                <a:lnTo>
                  <a:pt x="76" y="863"/>
                </a:lnTo>
                <a:lnTo>
                  <a:pt x="50" y="874"/>
                </a:lnTo>
                <a:lnTo>
                  <a:pt x="50" y="874"/>
                </a:lnTo>
                <a:lnTo>
                  <a:pt x="44" y="877"/>
                </a:lnTo>
                <a:lnTo>
                  <a:pt x="38" y="880"/>
                </a:lnTo>
                <a:lnTo>
                  <a:pt x="28" y="889"/>
                </a:lnTo>
                <a:lnTo>
                  <a:pt x="17" y="901"/>
                </a:lnTo>
                <a:lnTo>
                  <a:pt x="17" y="901"/>
                </a:lnTo>
                <a:lnTo>
                  <a:pt x="11" y="904"/>
                </a:lnTo>
                <a:lnTo>
                  <a:pt x="10" y="905"/>
                </a:lnTo>
                <a:lnTo>
                  <a:pt x="10" y="907"/>
                </a:lnTo>
                <a:lnTo>
                  <a:pt x="10" y="907"/>
                </a:lnTo>
                <a:lnTo>
                  <a:pt x="9" y="911"/>
                </a:lnTo>
                <a:lnTo>
                  <a:pt x="5" y="921"/>
                </a:lnTo>
                <a:lnTo>
                  <a:pt x="2" y="933"/>
                </a:lnTo>
                <a:lnTo>
                  <a:pt x="0" y="938"/>
                </a:lnTo>
                <a:lnTo>
                  <a:pt x="0" y="943"/>
                </a:lnTo>
                <a:lnTo>
                  <a:pt x="0" y="943"/>
                </a:lnTo>
                <a:lnTo>
                  <a:pt x="5" y="978"/>
                </a:lnTo>
                <a:lnTo>
                  <a:pt x="10" y="1015"/>
                </a:lnTo>
                <a:lnTo>
                  <a:pt x="10" y="1015"/>
                </a:lnTo>
                <a:lnTo>
                  <a:pt x="11" y="1025"/>
                </a:lnTo>
                <a:lnTo>
                  <a:pt x="11" y="1043"/>
                </a:lnTo>
                <a:lnTo>
                  <a:pt x="10" y="1092"/>
                </a:lnTo>
                <a:lnTo>
                  <a:pt x="10" y="1139"/>
                </a:lnTo>
                <a:lnTo>
                  <a:pt x="10" y="1162"/>
                </a:lnTo>
                <a:lnTo>
                  <a:pt x="10" y="1162"/>
                </a:lnTo>
                <a:lnTo>
                  <a:pt x="17" y="1174"/>
                </a:lnTo>
                <a:lnTo>
                  <a:pt x="23" y="1182"/>
                </a:lnTo>
                <a:lnTo>
                  <a:pt x="27" y="1186"/>
                </a:lnTo>
                <a:lnTo>
                  <a:pt x="30" y="1188"/>
                </a:lnTo>
                <a:lnTo>
                  <a:pt x="30" y="1188"/>
                </a:lnTo>
                <a:lnTo>
                  <a:pt x="39" y="1192"/>
                </a:lnTo>
                <a:lnTo>
                  <a:pt x="49" y="1194"/>
                </a:lnTo>
                <a:lnTo>
                  <a:pt x="59" y="1198"/>
                </a:lnTo>
                <a:lnTo>
                  <a:pt x="59" y="1198"/>
                </a:lnTo>
                <a:lnTo>
                  <a:pt x="57" y="1206"/>
                </a:lnTo>
                <a:lnTo>
                  <a:pt x="56" y="1214"/>
                </a:lnTo>
                <a:lnTo>
                  <a:pt x="56" y="1216"/>
                </a:lnTo>
                <a:lnTo>
                  <a:pt x="56" y="1217"/>
                </a:lnTo>
                <a:lnTo>
                  <a:pt x="56" y="1217"/>
                </a:lnTo>
                <a:lnTo>
                  <a:pt x="61" y="1222"/>
                </a:lnTo>
                <a:lnTo>
                  <a:pt x="64" y="1223"/>
                </a:lnTo>
                <a:lnTo>
                  <a:pt x="69" y="1223"/>
                </a:lnTo>
                <a:lnTo>
                  <a:pt x="69" y="1223"/>
                </a:lnTo>
                <a:lnTo>
                  <a:pt x="73" y="1223"/>
                </a:lnTo>
                <a:lnTo>
                  <a:pt x="75" y="1221"/>
                </a:lnTo>
                <a:lnTo>
                  <a:pt x="79" y="1215"/>
                </a:lnTo>
                <a:lnTo>
                  <a:pt x="82" y="1208"/>
                </a:lnTo>
                <a:lnTo>
                  <a:pt x="82" y="1208"/>
                </a:lnTo>
                <a:lnTo>
                  <a:pt x="92" y="1211"/>
                </a:lnTo>
                <a:lnTo>
                  <a:pt x="92" y="1211"/>
                </a:lnTo>
                <a:lnTo>
                  <a:pt x="98" y="1212"/>
                </a:lnTo>
                <a:lnTo>
                  <a:pt x="109" y="1212"/>
                </a:lnTo>
                <a:lnTo>
                  <a:pt x="122" y="1214"/>
                </a:lnTo>
                <a:lnTo>
                  <a:pt x="122" y="1214"/>
                </a:lnTo>
                <a:lnTo>
                  <a:pt x="123" y="1218"/>
                </a:lnTo>
                <a:lnTo>
                  <a:pt x="124" y="1222"/>
                </a:lnTo>
                <a:lnTo>
                  <a:pt x="124" y="1227"/>
                </a:lnTo>
                <a:lnTo>
                  <a:pt x="124" y="1227"/>
                </a:lnTo>
                <a:lnTo>
                  <a:pt x="124" y="1231"/>
                </a:lnTo>
                <a:lnTo>
                  <a:pt x="123" y="1232"/>
                </a:lnTo>
                <a:lnTo>
                  <a:pt x="121" y="1234"/>
                </a:lnTo>
                <a:lnTo>
                  <a:pt x="118" y="1240"/>
                </a:lnTo>
                <a:lnTo>
                  <a:pt x="118" y="1240"/>
                </a:lnTo>
                <a:lnTo>
                  <a:pt x="118" y="1244"/>
                </a:lnTo>
                <a:lnTo>
                  <a:pt x="118" y="1247"/>
                </a:lnTo>
                <a:lnTo>
                  <a:pt x="121" y="1251"/>
                </a:lnTo>
                <a:lnTo>
                  <a:pt x="123" y="1253"/>
                </a:lnTo>
                <a:lnTo>
                  <a:pt x="127" y="1256"/>
                </a:lnTo>
                <a:lnTo>
                  <a:pt x="130" y="1257"/>
                </a:lnTo>
                <a:lnTo>
                  <a:pt x="134" y="1257"/>
                </a:lnTo>
                <a:lnTo>
                  <a:pt x="138" y="1257"/>
                </a:lnTo>
                <a:lnTo>
                  <a:pt x="138" y="1257"/>
                </a:lnTo>
                <a:lnTo>
                  <a:pt x="141" y="1255"/>
                </a:lnTo>
                <a:lnTo>
                  <a:pt x="144" y="1252"/>
                </a:lnTo>
                <a:lnTo>
                  <a:pt x="146" y="1249"/>
                </a:lnTo>
                <a:lnTo>
                  <a:pt x="147" y="1244"/>
                </a:lnTo>
                <a:lnTo>
                  <a:pt x="147" y="1237"/>
                </a:lnTo>
                <a:lnTo>
                  <a:pt x="147" y="1234"/>
                </a:lnTo>
                <a:lnTo>
                  <a:pt x="145" y="1223"/>
                </a:lnTo>
                <a:lnTo>
                  <a:pt x="200" y="1221"/>
                </a:lnTo>
                <a:lnTo>
                  <a:pt x="200" y="1221"/>
                </a:lnTo>
                <a:lnTo>
                  <a:pt x="197" y="1232"/>
                </a:lnTo>
                <a:lnTo>
                  <a:pt x="195" y="1240"/>
                </a:lnTo>
                <a:lnTo>
                  <a:pt x="195" y="1244"/>
                </a:lnTo>
                <a:lnTo>
                  <a:pt x="197" y="1246"/>
                </a:lnTo>
                <a:lnTo>
                  <a:pt x="197" y="1246"/>
                </a:lnTo>
                <a:lnTo>
                  <a:pt x="199" y="1249"/>
                </a:lnTo>
                <a:lnTo>
                  <a:pt x="201" y="1249"/>
                </a:lnTo>
                <a:lnTo>
                  <a:pt x="210" y="1249"/>
                </a:lnTo>
                <a:lnTo>
                  <a:pt x="217" y="1245"/>
                </a:lnTo>
                <a:lnTo>
                  <a:pt x="221" y="1243"/>
                </a:lnTo>
                <a:lnTo>
                  <a:pt x="223" y="1240"/>
                </a:lnTo>
                <a:lnTo>
                  <a:pt x="223" y="1240"/>
                </a:lnTo>
                <a:lnTo>
                  <a:pt x="227" y="1233"/>
                </a:lnTo>
                <a:lnTo>
                  <a:pt x="228" y="1226"/>
                </a:lnTo>
                <a:lnTo>
                  <a:pt x="229" y="1217"/>
                </a:lnTo>
                <a:lnTo>
                  <a:pt x="229" y="1217"/>
                </a:lnTo>
                <a:lnTo>
                  <a:pt x="240" y="1214"/>
                </a:lnTo>
                <a:lnTo>
                  <a:pt x="240" y="1214"/>
                </a:lnTo>
                <a:lnTo>
                  <a:pt x="243" y="1211"/>
                </a:lnTo>
                <a:lnTo>
                  <a:pt x="247" y="1208"/>
                </a:lnTo>
                <a:lnTo>
                  <a:pt x="252" y="1198"/>
                </a:lnTo>
                <a:lnTo>
                  <a:pt x="252" y="1198"/>
                </a:lnTo>
                <a:lnTo>
                  <a:pt x="253" y="1186"/>
                </a:lnTo>
                <a:lnTo>
                  <a:pt x="253" y="1158"/>
                </a:lnTo>
                <a:lnTo>
                  <a:pt x="249" y="1079"/>
                </a:lnTo>
                <a:lnTo>
                  <a:pt x="242" y="966"/>
                </a:lnTo>
                <a:lnTo>
                  <a:pt x="242" y="966"/>
                </a:lnTo>
                <a:lnTo>
                  <a:pt x="241" y="939"/>
                </a:lnTo>
                <a:lnTo>
                  <a:pt x="239" y="920"/>
                </a:lnTo>
                <a:lnTo>
                  <a:pt x="237" y="911"/>
                </a:lnTo>
                <a:lnTo>
                  <a:pt x="236" y="907"/>
                </a:lnTo>
                <a:lnTo>
                  <a:pt x="236" y="907"/>
                </a:lnTo>
                <a:lnTo>
                  <a:pt x="234" y="903"/>
                </a:lnTo>
                <a:lnTo>
                  <a:pt x="229" y="901"/>
                </a:lnTo>
                <a:lnTo>
                  <a:pt x="217" y="893"/>
                </a:lnTo>
                <a:lnTo>
                  <a:pt x="200" y="887"/>
                </a:lnTo>
                <a:lnTo>
                  <a:pt x="181" y="537"/>
                </a:lnTo>
                <a:lnTo>
                  <a:pt x="191" y="537"/>
                </a:lnTo>
                <a:lnTo>
                  <a:pt x="191" y="537"/>
                </a:lnTo>
                <a:lnTo>
                  <a:pt x="204" y="530"/>
                </a:lnTo>
                <a:lnTo>
                  <a:pt x="223" y="521"/>
                </a:lnTo>
                <a:lnTo>
                  <a:pt x="223" y="521"/>
                </a:lnTo>
                <a:lnTo>
                  <a:pt x="237" y="517"/>
                </a:lnTo>
                <a:lnTo>
                  <a:pt x="260" y="512"/>
                </a:lnTo>
                <a:lnTo>
                  <a:pt x="292" y="505"/>
                </a:lnTo>
                <a:lnTo>
                  <a:pt x="292" y="505"/>
                </a:lnTo>
                <a:close/>
                <a:moveTo>
                  <a:pt x="141" y="541"/>
                </a:moveTo>
                <a:lnTo>
                  <a:pt x="145" y="533"/>
                </a:lnTo>
                <a:lnTo>
                  <a:pt x="168" y="541"/>
                </a:lnTo>
                <a:lnTo>
                  <a:pt x="170" y="550"/>
                </a:lnTo>
                <a:lnTo>
                  <a:pt x="187" y="884"/>
                </a:lnTo>
                <a:lnTo>
                  <a:pt x="158" y="871"/>
                </a:lnTo>
                <a:lnTo>
                  <a:pt x="141" y="541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Freeform 66">
            <a:extLst>
              <a:ext uri="{FF2B5EF4-FFF2-40B4-BE49-F238E27FC236}">
                <a16:creationId xmlns:a16="http://schemas.microsoft.com/office/drawing/2014/main" id="{D4DCE70D-AEC2-465B-8375-756FB779CD57}"/>
              </a:ext>
            </a:extLst>
          </p:cNvPr>
          <p:cNvSpPr>
            <a:spLocks noEditPoints="1"/>
          </p:cNvSpPr>
          <p:nvPr/>
        </p:nvSpPr>
        <p:spPr bwMode="auto">
          <a:xfrm>
            <a:off x="8194856" y="4669679"/>
            <a:ext cx="1022808" cy="1689910"/>
          </a:xfrm>
          <a:custGeom>
            <a:avLst/>
            <a:gdLst>
              <a:gd name="T0" fmla="*/ 513 w 831"/>
              <a:gd name="T1" fmla="*/ 640 h 1373"/>
              <a:gd name="T2" fmla="*/ 459 w 831"/>
              <a:gd name="T3" fmla="*/ 519 h 1373"/>
              <a:gd name="T4" fmla="*/ 546 w 831"/>
              <a:gd name="T5" fmla="*/ 549 h 1373"/>
              <a:gd name="T6" fmla="*/ 547 w 831"/>
              <a:gd name="T7" fmla="*/ 913 h 1373"/>
              <a:gd name="T8" fmla="*/ 525 w 831"/>
              <a:gd name="T9" fmla="*/ 990 h 1373"/>
              <a:gd name="T10" fmla="*/ 584 w 831"/>
              <a:gd name="T11" fmla="*/ 1291 h 1373"/>
              <a:gd name="T12" fmla="*/ 605 w 831"/>
              <a:gd name="T13" fmla="*/ 1283 h 1373"/>
              <a:gd name="T14" fmla="*/ 626 w 831"/>
              <a:gd name="T15" fmla="*/ 1271 h 1373"/>
              <a:gd name="T16" fmla="*/ 731 w 831"/>
              <a:gd name="T17" fmla="*/ 1252 h 1373"/>
              <a:gd name="T18" fmla="*/ 760 w 831"/>
              <a:gd name="T19" fmla="*/ 1281 h 1373"/>
              <a:gd name="T20" fmla="*/ 772 w 831"/>
              <a:gd name="T21" fmla="*/ 1273 h 1373"/>
              <a:gd name="T22" fmla="*/ 812 w 831"/>
              <a:gd name="T23" fmla="*/ 1243 h 1373"/>
              <a:gd name="T24" fmla="*/ 816 w 831"/>
              <a:gd name="T25" fmla="*/ 957 h 1373"/>
              <a:gd name="T26" fmla="*/ 715 w 831"/>
              <a:gd name="T27" fmla="*/ 886 h 1373"/>
              <a:gd name="T28" fmla="*/ 639 w 831"/>
              <a:gd name="T29" fmla="*/ 516 h 1373"/>
              <a:gd name="T30" fmla="*/ 613 w 831"/>
              <a:gd name="T31" fmla="*/ 499 h 1373"/>
              <a:gd name="T32" fmla="*/ 591 w 831"/>
              <a:gd name="T33" fmla="*/ 482 h 1373"/>
              <a:gd name="T34" fmla="*/ 483 w 831"/>
              <a:gd name="T35" fmla="*/ 445 h 1373"/>
              <a:gd name="T36" fmla="*/ 422 w 831"/>
              <a:gd name="T37" fmla="*/ 333 h 1373"/>
              <a:gd name="T38" fmla="*/ 401 w 831"/>
              <a:gd name="T39" fmla="*/ 257 h 1373"/>
              <a:gd name="T40" fmla="*/ 355 w 831"/>
              <a:gd name="T41" fmla="*/ 231 h 1373"/>
              <a:gd name="T42" fmla="*/ 335 w 831"/>
              <a:gd name="T43" fmla="*/ 192 h 1373"/>
              <a:gd name="T44" fmla="*/ 347 w 831"/>
              <a:gd name="T45" fmla="*/ 133 h 1373"/>
              <a:gd name="T46" fmla="*/ 341 w 831"/>
              <a:gd name="T47" fmla="*/ 86 h 1373"/>
              <a:gd name="T48" fmla="*/ 331 w 831"/>
              <a:gd name="T49" fmla="*/ 39 h 1373"/>
              <a:gd name="T50" fmla="*/ 286 w 831"/>
              <a:gd name="T51" fmla="*/ 0 h 1373"/>
              <a:gd name="T52" fmla="*/ 213 w 831"/>
              <a:gd name="T53" fmla="*/ 11 h 1373"/>
              <a:gd name="T54" fmla="*/ 152 w 831"/>
              <a:gd name="T55" fmla="*/ 65 h 1373"/>
              <a:gd name="T56" fmla="*/ 170 w 831"/>
              <a:gd name="T57" fmla="*/ 157 h 1373"/>
              <a:gd name="T58" fmla="*/ 150 w 831"/>
              <a:gd name="T59" fmla="*/ 218 h 1373"/>
              <a:gd name="T60" fmla="*/ 101 w 831"/>
              <a:gd name="T61" fmla="*/ 253 h 1373"/>
              <a:gd name="T62" fmla="*/ 56 w 831"/>
              <a:gd name="T63" fmla="*/ 310 h 1373"/>
              <a:gd name="T64" fmla="*/ 0 w 831"/>
              <a:gd name="T65" fmla="*/ 499 h 1373"/>
              <a:gd name="T66" fmla="*/ 76 w 831"/>
              <a:gd name="T67" fmla="*/ 563 h 1373"/>
              <a:gd name="T68" fmla="*/ 111 w 831"/>
              <a:gd name="T69" fmla="*/ 610 h 1373"/>
              <a:gd name="T70" fmla="*/ 120 w 831"/>
              <a:gd name="T71" fmla="*/ 673 h 1373"/>
              <a:gd name="T72" fmla="*/ 105 w 831"/>
              <a:gd name="T73" fmla="*/ 707 h 1373"/>
              <a:gd name="T74" fmla="*/ 103 w 831"/>
              <a:gd name="T75" fmla="*/ 849 h 1373"/>
              <a:gd name="T76" fmla="*/ 173 w 831"/>
              <a:gd name="T77" fmla="*/ 878 h 1373"/>
              <a:gd name="T78" fmla="*/ 210 w 831"/>
              <a:gd name="T79" fmla="*/ 992 h 1373"/>
              <a:gd name="T80" fmla="*/ 227 w 831"/>
              <a:gd name="T81" fmla="*/ 1042 h 1373"/>
              <a:gd name="T82" fmla="*/ 225 w 831"/>
              <a:gd name="T83" fmla="*/ 1085 h 1373"/>
              <a:gd name="T84" fmla="*/ 206 w 831"/>
              <a:gd name="T85" fmla="*/ 1114 h 1373"/>
              <a:gd name="T86" fmla="*/ 239 w 831"/>
              <a:gd name="T87" fmla="*/ 1221 h 1373"/>
              <a:gd name="T88" fmla="*/ 265 w 831"/>
              <a:gd name="T89" fmla="*/ 1319 h 1373"/>
              <a:gd name="T90" fmla="*/ 276 w 831"/>
              <a:gd name="T91" fmla="*/ 1339 h 1373"/>
              <a:gd name="T92" fmla="*/ 329 w 831"/>
              <a:gd name="T93" fmla="*/ 1372 h 1373"/>
              <a:gd name="T94" fmla="*/ 388 w 831"/>
              <a:gd name="T95" fmla="*/ 1361 h 1373"/>
              <a:gd name="T96" fmla="*/ 369 w 831"/>
              <a:gd name="T97" fmla="*/ 1310 h 1373"/>
              <a:gd name="T98" fmla="*/ 353 w 831"/>
              <a:gd name="T99" fmla="*/ 1248 h 1373"/>
              <a:gd name="T100" fmla="*/ 351 w 831"/>
              <a:gd name="T101" fmla="*/ 1109 h 1373"/>
              <a:gd name="T102" fmla="*/ 406 w 831"/>
              <a:gd name="T103" fmla="*/ 1044 h 1373"/>
              <a:gd name="T104" fmla="*/ 420 w 831"/>
              <a:gd name="T105" fmla="*/ 1002 h 1373"/>
              <a:gd name="T106" fmla="*/ 434 w 831"/>
              <a:gd name="T107" fmla="*/ 820 h 1373"/>
              <a:gd name="T108" fmla="*/ 591 w 831"/>
              <a:gd name="T109" fmla="*/ 552 h 1373"/>
              <a:gd name="T110" fmla="*/ 627 w 831"/>
              <a:gd name="T111" fmla="*/ 548 h 1373"/>
              <a:gd name="T112" fmla="*/ 603 w 831"/>
              <a:gd name="T113" fmla="*/ 892 h 13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31" h="1373">
                <a:moveTo>
                  <a:pt x="518" y="778"/>
                </a:moveTo>
                <a:lnTo>
                  <a:pt x="518" y="778"/>
                </a:lnTo>
                <a:lnTo>
                  <a:pt x="530" y="777"/>
                </a:lnTo>
                <a:lnTo>
                  <a:pt x="543" y="774"/>
                </a:lnTo>
                <a:lnTo>
                  <a:pt x="560" y="770"/>
                </a:lnTo>
                <a:lnTo>
                  <a:pt x="560" y="770"/>
                </a:lnTo>
                <a:lnTo>
                  <a:pt x="550" y="744"/>
                </a:lnTo>
                <a:lnTo>
                  <a:pt x="532" y="693"/>
                </a:lnTo>
                <a:lnTo>
                  <a:pt x="513" y="640"/>
                </a:lnTo>
                <a:lnTo>
                  <a:pt x="506" y="620"/>
                </a:lnTo>
                <a:lnTo>
                  <a:pt x="501" y="611"/>
                </a:lnTo>
                <a:lnTo>
                  <a:pt x="501" y="611"/>
                </a:lnTo>
                <a:lnTo>
                  <a:pt x="491" y="595"/>
                </a:lnTo>
                <a:lnTo>
                  <a:pt x="481" y="571"/>
                </a:lnTo>
                <a:lnTo>
                  <a:pt x="465" y="536"/>
                </a:lnTo>
                <a:lnTo>
                  <a:pt x="465" y="536"/>
                </a:lnTo>
                <a:lnTo>
                  <a:pt x="459" y="519"/>
                </a:lnTo>
                <a:lnTo>
                  <a:pt x="459" y="519"/>
                </a:lnTo>
                <a:lnTo>
                  <a:pt x="471" y="524"/>
                </a:lnTo>
                <a:lnTo>
                  <a:pt x="483" y="528"/>
                </a:lnTo>
                <a:lnTo>
                  <a:pt x="497" y="531"/>
                </a:lnTo>
                <a:lnTo>
                  <a:pt x="497" y="531"/>
                </a:lnTo>
                <a:lnTo>
                  <a:pt x="512" y="534"/>
                </a:lnTo>
                <a:lnTo>
                  <a:pt x="523" y="536"/>
                </a:lnTo>
                <a:lnTo>
                  <a:pt x="534" y="540"/>
                </a:lnTo>
                <a:lnTo>
                  <a:pt x="534" y="540"/>
                </a:lnTo>
                <a:lnTo>
                  <a:pt x="546" y="549"/>
                </a:lnTo>
                <a:lnTo>
                  <a:pt x="556" y="558"/>
                </a:lnTo>
                <a:lnTo>
                  <a:pt x="566" y="554"/>
                </a:lnTo>
                <a:lnTo>
                  <a:pt x="586" y="907"/>
                </a:lnTo>
                <a:lnTo>
                  <a:pt x="586" y="907"/>
                </a:lnTo>
                <a:lnTo>
                  <a:pt x="577" y="908"/>
                </a:lnTo>
                <a:lnTo>
                  <a:pt x="567" y="908"/>
                </a:lnTo>
                <a:lnTo>
                  <a:pt x="556" y="911"/>
                </a:lnTo>
                <a:lnTo>
                  <a:pt x="556" y="911"/>
                </a:lnTo>
                <a:lnTo>
                  <a:pt x="547" y="913"/>
                </a:lnTo>
                <a:lnTo>
                  <a:pt x="537" y="918"/>
                </a:lnTo>
                <a:lnTo>
                  <a:pt x="534" y="920"/>
                </a:lnTo>
                <a:lnTo>
                  <a:pt x="530" y="924"/>
                </a:lnTo>
                <a:lnTo>
                  <a:pt x="526" y="929"/>
                </a:lnTo>
                <a:lnTo>
                  <a:pt x="524" y="933"/>
                </a:lnTo>
                <a:lnTo>
                  <a:pt x="524" y="933"/>
                </a:lnTo>
                <a:lnTo>
                  <a:pt x="524" y="941"/>
                </a:lnTo>
                <a:lnTo>
                  <a:pt x="523" y="953"/>
                </a:lnTo>
                <a:lnTo>
                  <a:pt x="525" y="990"/>
                </a:lnTo>
                <a:lnTo>
                  <a:pt x="534" y="1100"/>
                </a:lnTo>
                <a:lnTo>
                  <a:pt x="543" y="1204"/>
                </a:lnTo>
                <a:lnTo>
                  <a:pt x="548" y="1252"/>
                </a:lnTo>
                <a:lnTo>
                  <a:pt x="560" y="1255"/>
                </a:lnTo>
                <a:lnTo>
                  <a:pt x="577" y="1257"/>
                </a:lnTo>
                <a:lnTo>
                  <a:pt x="577" y="1257"/>
                </a:lnTo>
                <a:lnTo>
                  <a:pt x="579" y="1274"/>
                </a:lnTo>
                <a:lnTo>
                  <a:pt x="582" y="1286"/>
                </a:lnTo>
                <a:lnTo>
                  <a:pt x="584" y="1291"/>
                </a:lnTo>
                <a:lnTo>
                  <a:pt x="586" y="1293"/>
                </a:lnTo>
                <a:lnTo>
                  <a:pt x="586" y="1293"/>
                </a:lnTo>
                <a:lnTo>
                  <a:pt x="591" y="1295"/>
                </a:lnTo>
                <a:lnTo>
                  <a:pt x="596" y="1295"/>
                </a:lnTo>
                <a:lnTo>
                  <a:pt x="601" y="1293"/>
                </a:lnTo>
                <a:lnTo>
                  <a:pt x="603" y="1290"/>
                </a:lnTo>
                <a:lnTo>
                  <a:pt x="603" y="1290"/>
                </a:lnTo>
                <a:lnTo>
                  <a:pt x="605" y="1287"/>
                </a:lnTo>
                <a:lnTo>
                  <a:pt x="605" y="1283"/>
                </a:lnTo>
                <a:lnTo>
                  <a:pt x="605" y="1272"/>
                </a:lnTo>
                <a:lnTo>
                  <a:pt x="603" y="1257"/>
                </a:lnTo>
                <a:lnTo>
                  <a:pt x="613" y="1257"/>
                </a:lnTo>
                <a:lnTo>
                  <a:pt x="613" y="1257"/>
                </a:lnTo>
                <a:lnTo>
                  <a:pt x="614" y="1262"/>
                </a:lnTo>
                <a:lnTo>
                  <a:pt x="618" y="1266"/>
                </a:lnTo>
                <a:lnTo>
                  <a:pt x="621" y="1269"/>
                </a:lnTo>
                <a:lnTo>
                  <a:pt x="621" y="1269"/>
                </a:lnTo>
                <a:lnTo>
                  <a:pt x="626" y="1271"/>
                </a:lnTo>
                <a:lnTo>
                  <a:pt x="630" y="1269"/>
                </a:lnTo>
                <a:lnTo>
                  <a:pt x="633" y="1267"/>
                </a:lnTo>
                <a:lnTo>
                  <a:pt x="636" y="1263"/>
                </a:lnTo>
                <a:lnTo>
                  <a:pt x="636" y="1263"/>
                </a:lnTo>
                <a:lnTo>
                  <a:pt x="638" y="1261"/>
                </a:lnTo>
                <a:lnTo>
                  <a:pt x="639" y="1257"/>
                </a:lnTo>
                <a:lnTo>
                  <a:pt x="639" y="1255"/>
                </a:lnTo>
                <a:lnTo>
                  <a:pt x="731" y="1252"/>
                </a:lnTo>
                <a:lnTo>
                  <a:pt x="731" y="1252"/>
                </a:lnTo>
                <a:lnTo>
                  <a:pt x="735" y="1267"/>
                </a:lnTo>
                <a:lnTo>
                  <a:pt x="738" y="1278"/>
                </a:lnTo>
                <a:lnTo>
                  <a:pt x="741" y="1283"/>
                </a:lnTo>
                <a:lnTo>
                  <a:pt x="743" y="1284"/>
                </a:lnTo>
                <a:lnTo>
                  <a:pt x="743" y="1284"/>
                </a:lnTo>
                <a:lnTo>
                  <a:pt x="748" y="1285"/>
                </a:lnTo>
                <a:lnTo>
                  <a:pt x="753" y="1285"/>
                </a:lnTo>
                <a:lnTo>
                  <a:pt x="757" y="1284"/>
                </a:lnTo>
                <a:lnTo>
                  <a:pt x="760" y="1281"/>
                </a:lnTo>
                <a:lnTo>
                  <a:pt x="760" y="1281"/>
                </a:lnTo>
                <a:lnTo>
                  <a:pt x="762" y="1277"/>
                </a:lnTo>
                <a:lnTo>
                  <a:pt x="765" y="1272"/>
                </a:lnTo>
                <a:lnTo>
                  <a:pt x="766" y="1263"/>
                </a:lnTo>
                <a:lnTo>
                  <a:pt x="766" y="1263"/>
                </a:lnTo>
                <a:lnTo>
                  <a:pt x="767" y="1268"/>
                </a:lnTo>
                <a:lnTo>
                  <a:pt x="769" y="1272"/>
                </a:lnTo>
                <a:lnTo>
                  <a:pt x="771" y="1273"/>
                </a:lnTo>
                <a:lnTo>
                  <a:pt x="772" y="1273"/>
                </a:lnTo>
                <a:lnTo>
                  <a:pt x="772" y="1273"/>
                </a:lnTo>
                <a:lnTo>
                  <a:pt x="780" y="1273"/>
                </a:lnTo>
                <a:lnTo>
                  <a:pt x="784" y="1272"/>
                </a:lnTo>
                <a:lnTo>
                  <a:pt x="786" y="1271"/>
                </a:lnTo>
                <a:lnTo>
                  <a:pt x="786" y="1269"/>
                </a:lnTo>
                <a:lnTo>
                  <a:pt x="786" y="1269"/>
                </a:lnTo>
                <a:lnTo>
                  <a:pt x="792" y="1255"/>
                </a:lnTo>
                <a:lnTo>
                  <a:pt x="792" y="1255"/>
                </a:lnTo>
                <a:lnTo>
                  <a:pt x="812" y="1243"/>
                </a:lnTo>
                <a:lnTo>
                  <a:pt x="825" y="1233"/>
                </a:lnTo>
                <a:lnTo>
                  <a:pt x="830" y="1230"/>
                </a:lnTo>
                <a:lnTo>
                  <a:pt x="831" y="1226"/>
                </a:lnTo>
                <a:lnTo>
                  <a:pt x="831" y="1226"/>
                </a:lnTo>
                <a:lnTo>
                  <a:pt x="828" y="1151"/>
                </a:lnTo>
                <a:lnTo>
                  <a:pt x="828" y="1151"/>
                </a:lnTo>
                <a:lnTo>
                  <a:pt x="821" y="1053"/>
                </a:lnTo>
                <a:lnTo>
                  <a:pt x="818" y="983"/>
                </a:lnTo>
                <a:lnTo>
                  <a:pt x="816" y="957"/>
                </a:lnTo>
                <a:lnTo>
                  <a:pt x="816" y="945"/>
                </a:lnTo>
                <a:lnTo>
                  <a:pt x="816" y="945"/>
                </a:lnTo>
                <a:lnTo>
                  <a:pt x="816" y="941"/>
                </a:lnTo>
                <a:lnTo>
                  <a:pt x="815" y="933"/>
                </a:lnTo>
                <a:lnTo>
                  <a:pt x="812" y="918"/>
                </a:lnTo>
                <a:lnTo>
                  <a:pt x="804" y="898"/>
                </a:lnTo>
                <a:lnTo>
                  <a:pt x="719" y="902"/>
                </a:lnTo>
                <a:lnTo>
                  <a:pt x="721" y="892"/>
                </a:lnTo>
                <a:lnTo>
                  <a:pt x="715" y="886"/>
                </a:lnTo>
                <a:lnTo>
                  <a:pt x="704" y="890"/>
                </a:lnTo>
                <a:lnTo>
                  <a:pt x="678" y="552"/>
                </a:lnTo>
                <a:lnTo>
                  <a:pt x="678" y="552"/>
                </a:lnTo>
                <a:lnTo>
                  <a:pt x="677" y="534"/>
                </a:lnTo>
                <a:lnTo>
                  <a:pt x="674" y="516"/>
                </a:lnTo>
                <a:lnTo>
                  <a:pt x="674" y="516"/>
                </a:lnTo>
                <a:lnTo>
                  <a:pt x="668" y="516"/>
                </a:lnTo>
                <a:lnTo>
                  <a:pt x="656" y="516"/>
                </a:lnTo>
                <a:lnTo>
                  <a:pt x="639" y="516"/>
                </a:lnTo>
                <a:lnTo>
                  <a:pt x="639" y="516"/>
                </a:lnTo>
                <a:lnTo>
                  <a:pt x="636" y="511"/>
                </a:lnTo>
                <a:lnTo>
                  <a:pt x="633" y="507"/>
                </a:lnTo>
                <a:lnTo>
                  <a:pt x="630" y="505"/>
                </a:lnTo>
                <a:lnTo>
                  <a:pt x="630" y="505"/>
                </a:lnTo>
                <a:lnTo>
                  <a:pt x="626" y="502"/>
                </a:lnTo>
                <a:lnTo>
                  <a:pt x="620" y="500"/>
                </a:lnTo>
                <a:lnTo>
                  <a:pt x="613" y="499"/>
                </a:lnTo>
                <a:lnTo>
                  <a:pt x="613" y="499"/>
                </a:lnTo>
                <a:lnTo>
                  <a:pt x="611" y="500"/>
                </a:lnTo>
                <a:lnTo>
                  <a:pt x="608" y="500"/>
                </a:lnTo>
                <a:lnTo>
                  <a:pt x="607" y="499"/>
                </a:lnTo>
                <a:lnTo>
                  <a:pt x="607" y="499"/>
                </a:lnTo>
                <a:lnTo>
                  <a:pt x="603" y="490"/>
                </a:lnTo>
                <a:lnTo>
                  <a:pt x="601" y="487"/>
                </a:lnTo>
                <a:lnTo>
                  <a:pt x="597" y="483"/>
                </a:lnTo>
                <a:lnTo>
                  <a:pt x="597" y="483"/>
                </a:lnTo>
                <a:lnTo>
                  <a:pt x="591" y="482"/>
                </a:lnTo>
                <a:lnTo>
                  <a:pt x="582" y="481"/>
                </a:lnTo>
                <a:lnTo>
                  <a:pt x="573" y="478"/>
                </a:lnTo>
                <a:lnTo>
                  <a:pt x="568" y="478"/>
                </a:lnTo>
                <a:lnTo>
                  <a:pt x="568" y="478"/>
                </a:lnTo>
                <a:lnTo>
                  <a:pt x="530" y="463"/>
                </a:lnTo>
                <a:lnTo>
                  <a:pt x="503" y="453"/>
                </a:lnTo>
                <a:lnTo>
                  <a:pt x="491" y="448"/>
                </a:lnTo>
                <a:lnTo>
                  <a:pt x="491" y="448"/>
                </a:lnTo>
                <a:lnTo>
                  <a:pt x="483" y="445"/>
                </a:lnTo>
                <a:lnTo>
                  <a:pt x="465" y="437"/>
                </a:lnTo>
                <a:lnTo>
                  <a:pt x="438" y="428"/>
                </a:lnTo>
                <a:lnTo>
                  <a:pt x="438" y="428"/>
                </a:lnTo>
                <a:lnTo>
                  <a:pt x="431" y="393"/>
                </a:lnTo>
                <a:lnTo>
                  <a:pt x="426" y="367"/>
                </a:lnTo>
                <a:lnTo>
                  <a:pt x="424" y="354"/>
                </a:lnTo>
                <a:lnTo>
                  <a:pt x="424" y="354"/>
                </a:lnTo>
                <a:lnTo>
                  <a:pt x="424" y="346"/>
                </a:lnTo>
                <a:lnTo>
                  <a:pt x="422" y="333"/>
                </a:lnTo>
                <a:lnTo>
                  <a:pt x="418" y="313"/>
                </a:lnTo>
                <a:lnTo>
                  <a:pt x="418" y="313"/>
                </a:lnTo>
                <a:lnTo>
                  <a:pt x="404" y="275"/>
                </a:lnTo>
                <a:lnTo>
                  <a:pt x="404" y="275"/>
                </a:lnTo>
                <a:lnTo>
                  <a:pt x="402" y="272"/>
                </a:lnTo>
                <a:lnTo>
                  <a:pt x="404" y="270"/>
                </a:lnTo>
                <a:lnTo>
                  <a:pt x="404" y="264"/>
                </a:lnTo>
                <a:lnTo>
                  <a:pt x="404" y="260"/>
                </a:lnTo>
                <a:lnTo>
                  <a:pt x="401" y="257"/>
                </a:lnTo>
                <a:lnTo>
                  <a:pt x="396" y="252"/>
                </a:lnTo>
                <a:lnTo>
                  <a:pt x="388" y="248"/>
                </a:lnTo>
                <a:lnTo>
                  <a:pt x="388" y="248"/>
                </a:lnTo>
                <a:lnTo>
                  <a:pt x="375" y="241"/>
                </a:lnTo>
                <a:lnTo>
                  <a:pt x="367" y="236"/>
                </a:lnTo>
                <a:lnTo>
                  <a:pt x="363" y="234"/>
                </a:lnTo>
                <a:lnTo>
                  <a:pt x="359" y="234"/>
                </a:lnTo>
                <a:lnTo>
                  <a:pt x="359" y="234"/>
                </a:lnTo>
                <a:lnTo>
                  <a:pt x="355" y="231"/>
                </a:lnTo>
                <a:lnTo>
                  <a:pt x="349" y="228"/>
                </a:lnTo>
                <a:lnTo>
                  <a:pt x="335" y="217"/>
                </a:lnTo>
                <a:lnTo>
                  <a:pt x="315" y="201"/>
                </a:lnTo>
                <a:lnTo>
                  <a:pt x="315" y="201"/>
                </a:lnTo>
                <a:lnTo>
                  <a:pt x="325" y="198"/>
                </a:lnTo>
                <a:lnTo>
                  <a:pt x="331" y="195"/>
                </a:lnTo>
                <a:lnTo>
                  <a:pt x="334" y="194"/>
                </a:lnTo>
                <a:lnTo>
                  <a:pt x="335" y="192"/>
                </a:lnTo>
                <a:lnTo>
                  <a:pt x="335" y="192"/>
                </a:lnTo>
                <a:lnTo>
                  <a:pt x="339" y="169"/>
                </a:lnTo>
                <a:lnTo>
                  <a:pt x="339" y="169"/>
                </a:lnTo>
                <a:lnTo>
                  <a:pt x="340" y="163"/>
                </a:lnTo>
                <a:lnTo>
                  <a:pt x="341" y="154"/>
                </a:lnTo>
                <a:lnTo>
                  <a:pt x="341" y="136"/>
                </a:lnTo>
                <a:lnTo>
                  <a:pt x="341" y="136"/>
                </a:lnTo>
                <a:lnTo>
                  <a:pt x="342" y="136"/>
                </a:lnTo>
                <a:lnTo>
                  <a:pt x="346" y="135"/>
                </a:lnTo>
                <a:lnTo>
                  <a:pt x="347" y="133"/>
                </a:lnTo>
                <a:lnTo>
                  <a:pt x="348" y="130"/>
                </a:lnTo>
                <a:lnTo>
                  <a:pt x="347" y="128"/>
                </a:lnTo>
                <a:lnTo>
                  <a:pt x="347" y="128"/>
                </a:lnTo>
                <a:lnTo>
                  <a:pt x="343" y="118"/>
                </a:lnTo>
                <a:lnTo>
                  <a:pt x="341" y="106"/>
                </a:lnTo>
                <a:lnTo>
                  <a:pt x="341" y="106"/>
                </a:lnTo>
                <a:lnTo>
                  <a:pt x="340" y="98"/>
                </a:lnTo>
                <a:lnTo>
                  <a:pt x="341" y="92"/>
                </a:lnTo>
                <a:lnTo>
                  <a:pt x="341" y="86"/>
                </a:lnTo>
                <a:lnTo>
                  <a:pt x="341" y="86"/>
                </a:lnTo>
                <a:lnTo>
                  <a:pt x="342" y="86"/>
                </a:lnTo>
                <a:lnTo>
                  <a:pt x="343" y="83"/>
                </a:lnTo>
                <a:lnTo>
                  <a:pt x="345" y="79"/>
                </a:lnTo>
                <a:lnTo>
                  <a:pt x="345" y="71"/>
                </a:lnTo>
                <a:lnTo>
                  <a:pt x="345" y="71"/>
                </a:lnTo>
                <a:lnTo>
                  <a:pt x="341" y="60"/>
                </a:lnTo>
                <a:lnTo>
                  <a:pt x="335" y="46"/>
                </a:lnTo>
                <a:lnTo>
                  <a:pt x="331" y="39"/>
                </a:lnTo>
                <a:lnTo>
                  <a:pt x="327" y="32"/>
                </a:lnTo>
                <a:lnTo>
                  <a:pt x="321" y="24"/>
                </a:lnTo>
                <a:lnTo>
                  <a:pt x="315" y="18"/>
                </a:lnTo>
                <a:lnTo>
                  <a:pt x="315" y="18"/>
                </a:lnTo>
                <a:lnTo>
                  <a:pt x="305" y="10"/>
                </a:lnTo>
                <a:lnTo>
                  <a:pt x="300" y="4"/>
                </a:lnTo>
                <a:lnTo>
                  <a:pt x="298" y="3"/>
                </a:lnTo>
                <a:lnTo>
                  <a:pt x="294" y="1"/>
                </a:lnTo>
                <a:lnTo>
                  <a:pt x="286" y="0"/>
                </a:lnTo>
                <a:lnTo>
                  <a:pt x="286" y="0"/>
                </a:lnTo>
                <a:lnTo>
                  <a:pt x="274" y="1"/>
                </a:lnTo>
                <a:lnTo>
                  <a:pt x="263" y="4"/>
                </a:lnTo>
                <a:lnTo>
                  <a:pt x="253" y="6"/>
                </a:lnTo>
                <a:lnTo>
                  <a:pt x="253" y="6"/>
                </a:lnTo>
                <a:lnTo>
                  <a:pt x="247" y="6"/>
                </a:lnTo>
                <a:lnTo>
                  <a:pt x="233" y="7"/>
                </a:lnTo>
                <a:lnTo>
                  <a:pt x="223" y="9"/>
                </a:lnTo>
                <a:lnTo>
                  <a:pt x="213" y="11"/>
                </a:lnTo>
                <a:lnTo>
                  <a:pt x="204" y="16"/>
                </a:lnTo>
                <a:lnTo>
                  <a:pt x="194" y="22"/>
                </a:lnTo>
                <a:lnTo>
                  <a:pt x="194" y="22"/>
                </a:lnTo>
                <a:lnTo>
                  <a:pt x="177" y="34"/>
                </a:lnTo>
                <a:lnTo>
                  <a:pt x="164" y="46"/>
                </a:lnTo>
                <a:lnTo>
                  <a:pt x="159" y="51"/>
                </a:lnTo>
                <a:lnTo>
                  <a:pt x="156" y="56"/>
                </a:lnTo>
                <a:lnTo>
                  <a:pt x="153" y="60"/>
                </a:lnTo>
                <a:lnTo>
                  <a:pt x="152" y="65"/>
                </a:lnTo>
                <a:lnTo>
                  <a:pt x="152" y="65"/>
                </a:lnTo>
                <a:lnTo>
                  <a:pt x="152" y="79"/>
                </a:lnTo>
                <a:lnTo>
                  <a:pt x="152" y="94"/>
                </a:lnTo>
                <a:lnTo>
                  <a:pt x="154" y="107"/>
                </a:lnTo>
                <a:lnTo>
                  <a:pt x="156" y="116"/>
                </a:lnTo>
                <a:lnTo>
                  <a:pt x="156" y="116"/>
                </a:lnTo>
                <a:lnTo>
                  <a:pt x="164" y="136"/>
                </a:lnTo>
                <a:lnTo>
                  <a:pt x="169" y="150"/>
                </a:lnTo>
                <a:lnTo>
                  <a:pt x="170" y="157"/>
                </a:lnTo>
                <a:lnTo>
                  <a:pt x="170" y="157"/>
                </a:lnTo>
                <a:lnTo>
                  <a:pt x="171" y="163"/>
                </a:lnTo>
                <a:lnTo>
                  <a:pt x="173" y="174"/>
                </a:lnTo>
                <a:lnTo>
                  <a:pt x="176" y="186"/>
                </a:lnTo>
                <a:lnTo>
                  <a:pt x="176" y="186"/>
                </a:lnTo>
                <a:lnTo>
                  <a:pt x="166" y="199"/>
                </a:lnTo>
                <a:lnTo>
                  <a:pt x="158" y="210"/>
                </a:lnTo>
                <a:lnTo>
                  <a:pt x="150" y="218"/>
                </a:lnTo>
                <a:lnTo>
                  <a:pt x="150" y="218"/>
                </a:lnTo>
                <a:lnTo>
                  <a:pt x="144" y="225"/>
                </a:lnTo>
                <a:lnTo>
                  <a:pt x="140" y="230"/>
                </a:lnTo>
                <a:lnTo>
                  <a:pt x="138" y="236"/>
                </a:lnTo>
                <a:lnTo>
                  <a:pt x="132" y="242"/>
                </a:lnTo>
                <a:lnTo>
                  <a:pt x="132" y="242"/>
                </a:lnTo>
                <a:lnTo>
                  <a:pt x="128" y="245"/>
                </a:lnTo>
                <a:lnTo>
                  <a:pt x="122" y="247"/>
                </a:lnTo>
                <a:lnTo>
                  <a:pt x="109" y="251"/>
                </a:lnTo>
                <a:lnTo>
                  <a:pt x="101" y="253"/>
                </a:lnTo>
                <a:lnTo>
                  <a:pt x="95" y="257"/>
                </a:lnTo>
                <a:lnTo>
                  <a:pt x="89" y="260"/>
                </a:lnTo>
                <a:lnTo>
                  <a:pt x="85" y="265"/>
                </a:lnTo>
                <a:lnTo>
                  <a:pt x="85" y="265"/>
                </a:lnTo>
                <a:lnTo>
                  <a:pt x="76" y="277"/>
                </a:lnTo>
                <a:lnTo>
                  <a:pt x="69" y="288"/>
                </a:lnTo>
                <a:lnTo>
                  <a:pt x="62" y="299"/>
                </a:lnTo>
                <a:lnTo>
                  <a:pt x="56" y="310"/>
                </a:lnTo>
                <a:lnTo>
                  <a:pt x="56" y="310"/>
                </a:lnTo>
                <a:lnTo>
                  <a:pt x="51" y="318"/>
                </a:lnTo>
                <a:lnTo>
                  <a:pt x="49" y="324"/>
                </a:lnTo>
                <a:lnTo>
                  <a:pt x="40" y="351"/>
                </a:lnTo>
                <a:lnTo>
                  <a:pt x="40" y="351"/>
                </a:lnTo>
                <a:lnTo>
                  <a:pt x="18" y="420"/>
                </a:lnTo>
                <a:lnTo>
                  <a:pt x="8" y="459"/>
                </a:lnTo>
                <a:lnTo>
                  <a:pt x="2" y="483"/>
                </a:lnTo>
                <a:lnTo>
                  <a:pt x="2" y="483"/>
                </a:lnTo>
                <a:lnTo>
                  <a:pt x="0" y="499"/>
                </a:lnTo>
                <a:lnTo>
                  <a:pt x="0" y="512"/>
                </a:lnTo>
                <a:lnTo>
                  <a:pt x="2" y="522"/>
                </a:lnTo>
                <a:lnTo>
                  <a:pt x="2" y="528"/>
                </a:lnTo>
                <a:lnTo>
                  <a:pt x="2" y="528"/>
                </a:lnTo>
                <a:lnTo>
                  <a:pt x="5" y="530"/>
                </a:lnTo>
                <a:lnTo>
                  <a:pt x="14" y="535"/>
                </a:lnTo>
                <a:lnTo>
                  <a:pt x="40" y="547"/>
                </a:lnTo>
                <a:lnTo>
                  <a:pt x="76" y="563"/>
                </a:lnTo>
                <a:lnTo>
                  <a:pt x="76" y="563"/>
                </a:lnTo>
                <a:lnTo>
                  <a:pt x="91" y="566"/>
                </a:lnTo>
                <a:lnTo>
                  <a:pt x="101" y="570"/>
                </a:lnTo>
                <a:lnTo>
                  <a:pt x="104" y="571"/>
                </a:lnTo>
                <a:lnTo>
                  <a:pt x="105" y="572"/>
                </a:lnTo>
                <a:lnTo>
                  <a:pt x="105" y="572"/>
                </a:lnTo>
                <a:lnTo>
                  <a:pt x="106" y="587"/>
                </a:lnTo>
                <a:lnTo>
                  <a:pt x="109" y="605"/>
                </a:lnTo>
                <a:lnTo>
                  <a:pt x="109" y="605"/>
                </a:lnTo>
                <a:lnTo>
                  <a:pt x="111" y="610"/>
                </a:lnTo>
                <a:lnTo>
                  <a:pt x="115" y="614"/>
                </a:lnTo>
                <a:lnTo>
                  <a:pt x="118" y="622"/>
                </a:lnTo>
                <a:lnTo>
                  <a:pt x="120" y="626"/>
                </a:lnTo>
                <a:lnTo>
                  <a:pt x="120" y="631"/>
                </a:lnTo>
                <a:lnTo>
                  <a:pt x="120" y="631"/>
                </a:lnTo>
                <a:lnTo>
                  <a:pt x="120" y="648"/>
                </a:lnTo>
                <a:lnTo>
                  <a:pt x="120" y="664"/>
                </a:lnTo>
                <a:lnTo>
                  <a:pt x="120" y="664"/>
                </a:lnTo>
                <a:lnTo>
                  <a:pt x="120" y="673"/>
                </a:lnTo>
                <a:lnTo>
                  <a:pt x="120" y="684"/>
                </a:lnTo>
                <a:lnTo>
                  <a:pt x="120" y="684"/>
                </a:lnTo>
                <a:lnTo>
                  <a:pt x="120" y="688"/>
                </a:lnTo>
                <a:lnTo>
                  <a:pt x="118" y="689"/>
                </a:lnTo>
                <a:lnTo>
                  <a:pt x="114" y="691"/>
                </a:lnTo>
                <a:lnTo>
                  <a:pt x="111" y="693"/>
                </a:lnTo>
                <a:lnTo>
                  <a:pt x="109" y="695"/>
                </a:lnTo>
                <a:lnTo>
                  <a:pt x="106" y="700"/>
                </a:lnTo>
                <a:lnTo>
                  <a:pt x="105" y="707"/>
                </a:lnTo>
                <a:lnTo>
                  <a:pt x="105" y="707"/>
                </a:lnTo>
                <a:lnTo>
                  <a:pt x="103" y="737"/>
                </a:lnTo>
                <a:lnTo>
                  <a:pt x="99" y="782"/>
                </a:lnTo>
                <a:lnTo>
                  <a:pt x="98" y="805"/>
                </a:lnTo>
                <a:lnTo>
                  <a:pt x="98" y="825"/>
                </a:lnTo>
                <a:lnTo>
                  <a:pt x="99" y="839"/>
                </a:lnTo>
                <a:lnTo>
                  <a:pt x="100" y="845"/>
                </a:lnTo>
                <a:lnTo>
                  <a:pt x="103" y="849"/>
                </a:lnTo>
                <a:lnTo>
                  <a:pt x="103" y="849"/>
                </a:lnTo>
                <a:lnTo>
                  <a:pt x="108" y="853"/>
                </a:lnTo>
                <a:lnTo>
                  <a:pt x="111" y="856"/>
                </a:lnTo>
                <a:lnTo>
                  <a:pt x="121" y="860"/>
                </a:lnTo>
                <a:lnTo>
                  <a:pt x="130" y="862"/>
                </a:lnTo>
                <a:lnTo>
                  <a:pt x="138" y="864"/>
                </a:lnTo>
                <a:lnTo>
                  <a:pt x="138" y="864"/>
                </a:lnTo>
                <a:lnTo>
                  <a:pt x="168" y="866"/>
                </a:lnTo>
                <a:lnTo>
                  <a:pt x="168" y="866"/>
                </a:lnTo>
                <a:lnTo>
                  <a:pt x="173" y="878"/>
                </a:lnTo>
                <a:lnTo>
                  <a:pt x="186" y="907"/>
                </a:lnTo>
                <a:lnTo>
                  <a:pt x="192" y="924"/>
                </a:lnTo>
                <a:lnTo>
                  <a:pt x="198" y="939"/>
                </a:lnTo>
                <a:lnTo>
                  <a:pt x="201" y="953"/>
                </a:lnTo>
                <a:lnTo>
                  <a:pt x="203" y="963"/>
                </a:lnTo>
                <a:lnTo>
                  <a:pt x="203" y="963"/>
                </a:lnTo>
                <a:lnTo>
                  <a:pt x="203" y="971"/>
                </a:lnTo>
                <a:lnTo>
                  <a:pt x="205" y="979"/>
                </a:lnTo>
                <a:lnTo>
                  <a:pt x="210" y="992"/>
                </a:lnTo>
                <a:lnTo>
                  <a:pt x="216" y="1004"/>
                </a:lnTo>
                <a:lnTo>
                  <a:pt x="217" y="1009"/>
                </a:lnTo>
                <a:lnTo>
                  <a:pt x="217" y="1014"/>
                </a:lnTo>
                <a:lnTo>
                  <a:pt x="217" y="1014"/>
                </a:lnTo>
                <a:lnTo>
                  <a:pt x="217" y="1018"/>
                </a:lnTo>
                <a:lnTo>
                  <a:pt x="218" y="1021"/>
                </a:lnTo>
                <a:lnTo>
                  <a:pt x="222" y="1030"/>
                </a:lnTo>
                <a:lnTo>
                  <a:pt x="225" y="1038"/>
                </a:lnTo>
                <a:lnTo>
                  <a:pt x="227" y="1042"/>
                </a:lnTo>
                <a:lnTo>
                  <a:pt x="227" y="1045"/>
                </a:lnTo>
                <a:lnTo>
                  <a:pt x="227" y="1045"/>
                </a:lnTo>
                <a:lnTo>
                  <a:pt x="225" y="1057"/>
                </a:lnTo>
                <a:lnTo>
                  <a:pt x="227" y="1067"/>
                </a:lnTo>
                <a:lnTo>
                  <a:pt x="227" y="1067"/>
                </a:lnTo>
                <a:lnTo>
                  <a:pt x="227" y="1077"/>
                </a:lnTo>
                <a:lnTo>
                  <a:pt x="227" y="1084"/>
                </a:lnTo>
                <a:lnTo>
                  <a:pt x="227" y="1084"/>
                </a:lnTo>
                <a:lnTo>
                  <a:pt x="225" y="1085"/>
                </a:lnTo>
                <a:lnTo>
                  <a:pt x="223" y="1086"/>
                </a:lnTo>
                <a:lnTo>
                  <a:pt x="217" y="1088"/>
                </a:lnTo>
                <a:lnTo>
                  <a:pt x="213" y="1090"/>
                </a:lnTo>
                <a:lnTo>
                  <a:pt x="210" y="1092"/>
                </a:lnTo>
                <a:lnTo>
                  <a:pt x="207" y="1097"/>
                </a:lnTo>
                <a:lnTo>
                  <a:pt x="206" y="1104"/>
                </a:lnTo>
                <a:lnTo>
                  <a:pt x="206" y="1104"/>
                </a:lnTo>
                <a:lnTo>
                  <a:pt x="205" y="1109"/>
                </a:lnTo>
                <a:lnTo>
                  <a:pt x="206" y="1114"/>
                </a:lnTo>
                <a:lnTo>
                  <a:pt x="210" y="1126"/>
                </a:lnTo>
                <a:lnTo>
                  <a:pt x="216" y="1138"/>
                </a:lnTo>
                <a:lnTo>
                  <a:pt x="223" y="1151"/>
                </a:lnTo>
                <a:lnTo>
                  <a:pt x="236" y="1177"/>
                </a:lnTo>
                <a:lnTo>
                  <a:pt x="240" y="1187"/>
                </a:lnTo>
                <a:lnTo>
                  <a:pt x="241" y="1192"/>
                </a:lnTo>
                <a:lnTo>
                  <a:pt x="241" y="1196"/>
                </a:lnTo>
                <a:lnTo>
                  <a:pt x="241" y="1196"/>
                </a:lnTo>
                <a:lnTo>
                  <a:pt x="239" y="1221"/>
                </a:lnTo>
                <a:lnTo>
                  <a:pt x="239" y="1232"/>
                </a:lnTo>
                <a:lnTo>
                  <a:pt x="241" y="1240"/>
                </a:lnTo>
                <a:lnTo>
                  <a:pt x="241" y="1240"/>
                </a:lnTo>
                <a:lnTo>
                  <a:pt x="246" y="1249"/>
                </a:lnTo>
                <a:lnTo>
                  <a:pt x="253" y="1257"/>
                </a:lnTo>
                <a:lnTo>
                  <a:pt x="262" y="1267"/>
                </a:lnTo>
                <a:lnTo>
                  <a:pt x="262" y="1267"/>
                </a:lnTo>
                <a:lnTo>
                  <a:pt x="263" y="1297"/>
                </a:lnTo>
                <a:lnTo>
                  <a:pt x="265" y="1319"/>
                </a:lnTo>
                <a:lnTo>
                  <a:pt x="266" y="1326"/>
                </a:lnTo>
                <a:lnTo>
                  <a:pt x="268" y="1328"/>
                </a:lnTo>
                <a:lnTo>
                  <a:pt x="268" y="1328"/>
                </a:lnTo>
                <a:lnTo>
                  <a:pt x="274" y="1330"/>
                </a:lnTo>
                <a:lnTo>
                  <a:pt x="276" y="1331"/>
                </a:lnTo>
                <a:lnTo>
                  <a:pt x="276" y="1332"/>
                </a:lnTo>
                <a:lnTo>
                  <a:pt x="276" y="1332"/>
                </a:lnTo>
                <a:lnTo>
                  <a:pt x="276" y="1334"/>
                </a:lnTo>
                <a:lnTo>
                  <a:pt x="276" y="1339"/>
                </a:lnTo>
                <a:lnTo>
                  <a:pt x="277" y="1345"/>
                </a:lnTo>
                <a:lnTo>
                  <a:pt x="280" y="1352"/>
                </a:lnTo>
                <a:lnTo>
                  <a:pt x="280" y="1352"/>
                </a:lnTo>
                <a:lnTo>
                  <a:pt x="283" y="1356"/>
                </a:lnTo>
                <a:lnTo>
                  <a:pt x="289" y="1360"/>
                </a:lnTo>
                <a:lnTo>
                  <a:pt x="296" y="1363"/>
                </a:lnTo>
                <a:lnTo>
                  <a:pt x="307" y="1367"/>
                </a:lnTo>
                <a:lnTo>
                  <a:pt x="318" y="1369"/>
                </a:lnTo>
                <a:lnTo>
                  <a:pt x="329" y="1372"/>
                </a:lnTo>
                <a:lnTo>
                  <a:pt x="340" y="1373"/>
                </a:lnTo>
                <a:lnTo>
                  <a:pt x="351" y="1373"/>
                </a:lnTo>
                <a:lnTo>
                  <a:pt x="351" y="1373"/>
                </a:lnTo>
                <a:lnTo>
                  <a:pt x="367" y="1372"/>
                </a:lnTo>
                <a:lnTo>
                  <a:pt x="380" y="1370"/>
                </a:lnTo>
                <a:lnTo>
                  <a:pt x="383" y="1369"/>
                </a:lnTo>
                <a:lnTo>
                  <a:pt x="387" y="1368"/>
                </a:lnTo>
                <a:lnTo>
                  <a:pt x="388" y="1366"/>
                </a:lnTo>
                <a:lnTo>
                  <a:pt x="388" y="1361"/>
                </a:lnTo>
                <a:lnTo>
                  <a:pt x="388" y="1361"/>
                </a:lnTo>
                <a:lnTo>
                  <a:pt x="388" y="1355"/>
                </a:lnTo>
                <a:lnTo>
                  <a:pt x="384" y="1349"/>
                </a:lnTo>
                <a:lnTo>
                  <a:pt x="376" y="1336"/>
                </a:lnTo>
                <a:lnTo>
                  <a:pt x="367" y="1324"/>
                </a:lnTo>
                <a:lnTo>
                  <a:pt x="365" y="1319"/>
                </a:lnTo>
                <a:lnTo>
                  <a:pt x="365" y="1316"/>
                </a:lnTo>
                <a:lnTo>
                  <a:pt x="365" y="1316"/>
                </a:lnTo>
                <a:lnTo>
                  <a:pt x="369" y="1310"/>
                </a:lnTo>
                <a:lnTo>
                  <a:pt x="373" y="1299"/>
                </a:lnTo>
                <a:lnTo>
                  <a:pt x="376" y="1292"/>
                </a:lnTo>
                <a:lnTo>
                  <a:pt x="377" y="1286"/>
                </a:lnTo>
                <a:lnTo>
                  <a:pt x="377" y="1279"/>
                </a:lnTo>
                <a:lnTo>
                  <a:pt x="373" y="1273"/>
                </a:lnTo>
                <a:lnTo>
                  <a:pt x="373" y="1273"/>
                </a:lnTo>
                <a:lnTo>
                  <a:pt x="365" y="1262"/>
                </a:lnTo>
                <a:lnTo>
                  <a:pt x="358" y="1254"/>
                </a:lnTo>
                <a:lnTo>
                  <a:pt x="353" y="1248"/>
                </a:lnTo>
                <a:lnTo>
                  <a:pt x="351" y="1243"/>
                </a:lnTo>
                <a:lnTo>
                  <a:pt x="351" y="1243"/>
                </a:lnTo>
                <a:lnTo>
                  <a:pt x="349" y="1221"/>
                </a:lnTo>
                <a:lnTo>
                  <a:pt x="351" y="1179"/>
                </a:lnTo>
                <a:lnTo>
                  <a:pt x="351" y="1136"/>
                </a:lnTo>
                <a:lnTo>
                  <a:pt x="351" y="1121"/>
                </a:lnTo>
                <a:lnTo>
                  <a:pt x="351" y="1114"/>
                </a:lnTo>
                <a:lnTo>
                  <a:pt x="351" y="1114"/>
                </a:lnTo>
                <a:lnTo>
                  <a:pt x="351" y="1109"/>
                </a:lnTo>
                <a:lnTo>
                  <a:pt x="353" y="1103"/>
                </a:lnTo>
                <a:lnTo>
                  <a:pt x="364" y="1088"/>
                </a:lnTo>
                <a:lnTo>
                  <a:pt x="377" y="1071"/>
                </a:lnTo>
                <a:lnTo>
                  <a:pt x="383" y="1065"/>
                </a:lnTo>
                <a:lnTo>
                  <a:pt x="388" y="1061"/>
                </a:lnTo>
                <a:lnTo>
                  <a:pt x="388" y="1061"/>
                </a:lnTo>
                <a:lnTo>
                  <a:pt x="394" y="1057"/>
                </a:lnTo>
                <a:lnTo>
                  <a:pt x="398" y="1054"/>
                </a:lnTo>
                <a:lnTo>
                  <a:pt x="406" y="1044"/>
                </a:lnTo>
                <a:lnTo>
                  <a:pt x="412" y="1033"/>
                </a:lnTo>
                <a:lnTo>
                  <a:pt x="414" y="1030"/>
                </a:lnTo>
                <a:lnTo>
                  <a:pt x="416" y="1025"/>
                </a:lnTo>
                <a:lnTo>
                  <a:pt x="416" y="1025"/>
                </a:lnTo>
                <a:lnTo>
                  <a:pt x="417" y="1020"/>
                </a:lnTo>
                <a:lnTo>
                  <a:pt x="418" y="1015"/>
                </a:lnTo>
                <a:lnTo>
                  <a:pt x="420" y="1010"/>
                </a:lnTo>
                <a:lnTo>
                  <a:pt x="420" y="1002"/>
                </a:lnTo>
                <a:lnTo>
                  <a:pt x="420" y="1002"/>
                </a:lnTo>
                <a:lnTo>
                  <a:pt x="423" y="978"/>
                </a:lnTo>
                <a:lnTo>
                  <a:pt x="424" y="963"/>
                </a:lnTo>
                <a:lnTo>
                  <a:pt x="424" y="963"/>
                </a:lnTo>
                <a:lnTo>
                  <a:pt x="431" y="931"/>
                </a:lnTo>
                <a:lnTo>
                  <a:pt x="436" y="906"/>
                </a:lnTo>
                <a:lnTo>
                  <a:pt x="438" y="895"/>
                </a:lnTo>
                <a:lnTo>
                  <a:pt x="438" y="886"/>
                </a:lnTo>
                <a:lnTo>
                  <a:pt x="438" y="886"/>
                </a:lnTo>
                <a:lnTo>
                  <a:pt x="434" y="820"/>
                </a:lnTo>
                <a:lnTo>
                  <a:pt x="430" y="766"/>
                </a:lnTo>
                <a:lnTo>
                  <a:pt x="430" y="766"/>
                </a:lnTo>
                <a:lnTo>
                  <a:pt x="469" y="772"/>
                </a:lnTo>
                <a:lnTo>
                  <a:pt x="518" y="778"/>
                </a:lnTo>
                <a:lnTo>
                  <a:pt x="518" y="778"/>
                </a:lnTo>
                <a:close/>
                <a:moveTo>
                  <a:pt x="586" y="552"/>
                </a:moveTo>
                <a:lnTo>
                  <a:pt x="586" y="552"/>
                </a:lnTo>
                <a:lnTo>
                  <a:pt x="588" y="552"/>
                </a:lnTo>
                <a:lnTo>
                  <a:pt x="591" y="552"/>
                </a:lnTo>
                <a:lnTo>
                  <a:pt x="601" y="552"/>
                </a:lnTo>
                <a:lnTo>
                  <a:pt x="601" y="552"/>
                </a:lnTo>
                <a:lnTo>
                  <a:pt x="606" y="551"/>
                </a:lnTo>
                <a:lnTo>
                  <a:pt x="609" y="549"/>
                </a:lnTo>
                <a:lnTo>
                  <a:pt x="613" y="548"/>
                </a:lnTo>
                <a:lnTo>
                  <a:pt x="615" y="548"/>
                </a:lnTo>
                <a:lnTo>
                  <a:pt x="615" y="548"/>
                </a:lnTo>
                <a:lnTo>
                  <a:pt x="621" y="548"/>
                </a:lnTo>
                <a:lnTo>
                  <a:pt x="627" y="548"/>
                </a:lnTo>
                <a:lnTo>
                  <a:pt x="627" y="548"/>
                </a:lnTo>
                <a:lnTo>
                  <a:pt x="632" y="547"/>
                </a:lnTo>
                <a:lnTo>
                  <a:pt x="636" y="546"/>
                </a:lnTo>
                <a:lnTo>
                  <a:pt x="651" y="546"/>
                </a:lnTo>
                <a:lnTo>
                  <a:pt x="660" y="548"/>
                </a:lnTo>
                <a:lnTo>
                  <a:pt x="684" y="898"/>
                </a:lnTo>
                <a:lnTo>
                  <a:pt x="633" y="902"/>
                </a:lnTo>
                <a:lnTo>
                  <a:pt x="625" y="892"/>
                </a:lnTo>
                <a:lnTo>
                  <a:pt x="603" y="892"/>
                </a:lnTo>
                <a:lnTo>
                  <a:pt x="583" y="554"/>
                </a:lnTo>
                <a:lnTo>
                  <a:pt x="583" y="554"/>
                </a:lnTo>
                <a:lnTo>
                  <a:pt x="584" y="552"/>
                </a:lnTo>
                <a:lnTo>
                  <a:pt x="585" y="552"/>
                </a:lnTo>
                <a:lnTo>
                  <a:pt x="586" y="552"/>
                </a:lnTo>
                <a:lnTo>
                  <a:pt x="586" y="552"/>
                </a:lnTo>
                <a:close/>
              </a:path>
            </a:pathLst>
          </a:custGeom>
          <a:gradFill flip="none" rotWithShape="1">
            <a:gsLst>
              <a:gs pos="0">
                <a:srgbClr val="FFCCCC"/>
              </a:gs>
              <a:gs pos="100000">
                <a:srgbClr val="FF3399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pptx736_キャリーバッグを使う人のシルエット</dc:title>
  <dc:subject>pptx736_キャリーバッグを使う人のシルエット</dc:subject>
  <dc:creator>http://www.digipot.net</dc:creator>
  <cp:lastModifiedBy/>
  <cp:revision>1</cp:revision>
  <dcterms:created xsi:type="dcterms:W3CDTF">2014-01-30T05:12:09Z</dcterms:created>
  <dcterms:modified xsi:type="dcterms:W3CDTF">2018-04-10T00:53:41Z</dcterms:modified>
  <cp:category/>
  <cp:version>1</cp:version>
</cp:coreProperties>
</file>